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handoutMasterIdLst>
    <p:handoutMasterId r:id="rId21"/>
  </p:handoutMasterIdLst>
  <p:sldIdLst>
    <p:sldId id="284" r:id="rId5"/>
    <p:sldId id="274" r:id="rId6"/>
    <p:sldId id="275" r:id="rId7"/>
    <p:sldId id="325" r:id="rId8"/>
    <p:sldId id="324" r:id="rId9"/>
    <p:sldId id="278" r:id="rId10"/>
    <p:sldId id="279" r:id="rId11"/>
    <p:sldId id="280" r:id="rId12"/>
    <p:sldId id="281" r:id="rId13"/>
    <p:sldId id="308" r:id="rId14"/>
    <p:sldId id="309" r:id="rId15"/>
    <p:sldId id="315" r:id="rId16"/>
    <p:sldId id="316" r:id="rId17"/>
    <p:sldId id="323" r:id="rId18"/>
    <p:sldId id="331" r:id="rId19"/>
    <p:sldId id="318" r:id="rId20"/>
  </p:sldIdLst>
  <p:sldSz cx="7559675" cy="10691813"/>
  <p:notesSz cx="6858000" cy="9144000"/>
  <p:embeddedFontLst>
    <p:embeddedFont>
      <p:font typeface="Gilroy" panose="00000500000000000000" pitchFamily="50" charset="0"/>
      <p:regular r:id="rId22"/>
    </p:embeddedFont>
    <p:embeddedFont>
      <p:font typeface="Gilroy Bold" panose="00000800000000000000" pitchFamily="50" charset="0"/>
      <p:bold r:id="rId23"/>
    </p:embeddedFont>
    <p:embeddedFont>
      <p:font typeface="Gilroy-Light" panose="00000400000000000000" pitchFamily="50" charset="0"/>
      <p:regular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FC3"/>
    <a:srgbClr val="F0F3FA"/>
    <a:srgbClr val="003BA5"/>
    <a:srgbClr val="FEAE9F"/>
    <a:srgbClr val="101820"/>
    <a:srgbClr val="C1C6C9"/>
    <a:srgbClr val="E5ECF6"/>
    <a:srgbClr val="003DA5"/>
    <a:srgbClr val="10171F"/>
    <a:srgbClr val="DFE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19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ens Leyla" userId="e22315b3-2b4e-42fb-87f2-b614bcc38a97" providerId="ADAL" clId="{B1BCCA74-3E73-48DD-B88B-4E69361980E4}"/>
    <pc:docChg chg="delSld modSld">
      <pc:chgData name="Martens Leyla" userId="e22315b3-2b4e-42fb-87f2-b614bcc38a97" providerId="ADAL" clId="{B1BCCA74-3E73-48DD-B88B-4E69361980E4}" dt="2026-03-24T11:29:12.745" v="3" actId="2696"/>
      <pc:docMkLst>
        <pc:docMk/>
      </pc:docMkLst>
      <pc:sldChg chg="modSp mod">
        <pc:chgData name="Martens Leyla" userId="e22315b3-2b4e-42fb-87f2-b614bcc38a97" providerId="ADAL" clId="{B1BCCA74-3E73-48DD-B88B-4E69361980E4}" dt="2026-03-24T11:29:05.286" v="2" actId="20577"/>
        <pc:sldMkLst>
          <pc:docMk/>
          <pc:sldMk cId="3460485642" sldId="278"/>
        </pc:sldMkLst>
        <pc:spChg chg="mod">
          <ac:chgData name="Martens Leyla" userId="e22315b3-2b4e-42fb-87f2-b614bcc38a97" providerId="ADAL" clId="{B1BCCA74-3E73-48DD-B88B-4E69361980E4}" dt="2026-03-24T11:29:05.286" v="2" actId="20577"/>
          <ac:spMkLst>
            <pc:docMk/>
            <pc:sldMk cId="3460485642" sldId="278"/>
            <ac:spMk id="7" creationId="{DFA9D8AF-0488-CC28-85F0-80E84A53D0FD}"/>
          </ac:spMkLst>
        </pc:spChg>
      </pc:sldChg>
      <pc:sldChg chg="del">
        <pc:chgData name="Martens Leyla" userId="e22315b3-2b4e-42fb-87f2-b614bcc38a97" providerId="ADAL" clId="{B1BCCA74-3E73-48DD-B88B-4E69361980E4}" dt="2026-03-24T11:29:12.745" v="3" actId="2696"/>
        <pc:sldMkLst>
          <pc:docMk/>
          <pc:sldMk cId="1305673501" sldId="3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B4ACF9-FDC2-127A-131F-28442E93DD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BE22EFD-9CCB-A702-42C1-49E0089BF7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6DA312-F480-4F4D-8945-AECB70DEC29E}" type="datetimeFigureOut">
              <a:rPr lang="en-GB" smtClean="0"/>
              <a:t>24/03/2026</a:t>
            </a:fld>
            <a:endParaRPr lang="en-GB"/>
          </a:p>
        </p:txBody>
      </p:sp>
      <p:sp>
        <p:nvSpPr>
          <p:cNvPr id="4" name="Footer Placeholder 3">
            <a:extLst>
              <a:ext uri="{FF2B5EF4-FFF2-40B4-BE49-F238E27FC236}">
                <a16:creationId xmlns:a16="http://schemas.microsoft.com/office/drawing/2014/main" id="{29E689C6-0E4C-86CE-63EE-2E0AE13191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20C427-75F6-D2DD-F026-DB2904849E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30274B-8133-4A52-8BD1-347693DF515D}" type="slidenum">
              <a:rPr lang="en-GB" smtClean="0"/>
              <a:t>‹Nr.›</a:t>
            </a:fld>
            <a:endParaRPr lang="en-GB"/>
          </a:p>
        </p:txBody>
      </p:sp>
    </p:spTree>
    <p:extLst>
      <p:ext uri="{BB962C8B-B14F-4D97-AF65-F5344CB8AC3E}">
        <p14:creationId xmlns:p14="http://schemas.microsoft.com/office/powerpoint/2010/main" val="4794183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FF77F-A8E8-FC2A-594E-C33CE537E3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86" y="660"/>
            <a:ext cx="7557705" cy="10690495"/>
          </a:xfrm>
          <a:prstGeom prst="rect">
            <a:avLst/>
          </a:prstGeom>
        </p:spPr>
      </p:pic>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03761" y="8059762"/>
            <a:ext cx="2624919" cy="897720"/>
          </a:xfrm>
        </p:spPr>
        <p:txBody>
          <a:bodyPr anchor="t"/>
          <a:lstStyle>
            <a:lvl1pPr algn="r">
              <a:lnSpc>
                <a:spcPts val="3400"/>
              </a:lnSpc>
              <a:defRPr sz="3000" b="1" baseline="0">
                <a:solidFill>
                  <a:schemeClr val="tx1"/>
                </a:solidFill>
                <a:latin typeface="Gilroy Bold" panose="00000800000000000000" pitchFamily="50" charset="0"/>
              </a:defRPr>
            </a:lvl1pPr>
          </a:lstStyle>
          <a:p>
            <a:r>
              <a:rPr lang="en-US"/>
              <a:t>Add cover title</a:t>
            </a:r>
            <a:endParaRPr lang="en-GB"/>
          </a:p>
        </p:txBody>
      </p:sp>
    </p:spTree>
    <p:extLst>
      <p:ext uri="{BB962C8B-B14F-4D97-AF65-F5344CB8AC3E}">
        <p14:creationId xmlns:p14="http://schemas.microsoft.com/office/powerpoint/2010/main" val="370982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tit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Tree>
    <p:extLst>
      <p:ext uri="{BB962C8B-B14F-4D97-AF65-F5344CB8AC3E}">
        <p14:creationId xmlns:p14="http://schemas.microsoft.com/office/powerpoint/2010/main" val="37382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tit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Tree>
    <p:extLst>
      <p:ext uri="{BB962C8B-B14F-4D97-AF65-F5344CB8AC3E}">
        <p14:creationId xmlns:p14="http://schemas.microsoft.com/office/powerpoint/2010/main" val="4186855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99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y with blue titles">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Tree>
    <p:extLst>
      <p:ext uri="{BB962C8B-B14F-4D97-AF65-F5344CB8AC3E}">
        <p14:creationId xmlns:p14="http://schemas.microsoft.com/office/powerpoint/2010/main" val="225380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with orange tit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2" name="Text Placeholder 23">
            <a:extLst>
              <a:ext uri="{FF2B5EF4-FFF2-40B4-BE49-F238E27FC236}">
                <a16:creationId xmlns:a16="http://schemas.microsoft.com/office/drawing/2014/main" id="{FDF7EFFF-C627-3C42-C59B-DE0095BF850F}"/>
              </a:ext>
            </a:extLst>
          </p:cNvPr>
          <p:cNvSpPr>
            <a:spLocks noGrp="1"/>
          </p:cNvSpPr>
          <p:nvPr>
            <p:ph type="body" sz="quarter" idx="13" hasCustomPrompt="1"/>
          </p:nvPr>
        </p:nvSpPr>
        <p:spPr>
          <a:xfrm>
            <a:off x="454025" y="2345851"/>
            <a:ext cx="4804912" cy="6871984"/>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230959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with blue tit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
        <p:nvSpPr>
          <p:cNvPr id="2" name="Text Placeholder 23">
            <a:extLst>
              <a:ext uri="{FF2B5EF4-FFF2-40B4-BE49-F238E27FC236}">
                <a16:creationId xmlns:a16="http://schemas.microsoft.com/office/drawing/2014/main" id="{7B6BB2D6-4700-DF6C-5E35-1651EB9C6171}"/>
              </a:ext>
            </a:extLst>
          </p:cNvPr>
          <p:cNvSpPr>
            <a:spLocks noGrp="1"/>
          </p:cNvSpPr>
          <p:nvPr>
            <p:ph type="body" sz="quarter" idx="13" hasCustomPrompt="1"/>
          </p:nvPr>
        </p:nvSpPr>
        <p:spPr>
          <a:xfrm>
            <a:off x="454025" y="2345851"/>
            <a:ext cx="4804912" cy="6871984"/>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251964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y with blue titles &amp; body">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
        <p:nvSpPr>
          <p:cNvPr id="2" name="Text Placeholder 23">
            <a:extLst>
              <a:ext uri="{FF2B5EF4-FFF2-40B4-BE49-F238E27FC236}">
                <a16:creationId xmlns:a16="http://schemas.microsoft.com/office/drawing/2014/main" id="{2D377C2C-3AE3-ABB2-E270-73AB351A650D}"/>
              </a:ext>
            </a:extLst>
          </p:cNvPr>
          <p:cNvSpPr>
            <a:spLocks noGrp="1"/>
          </p:cNvSpPr>
          <p:nvPr>
            <p:ph type="body" sz="quarter" idx="13" hasCustomPrompt="1"/>
          </p:nvPr>
        </p:nvSpPr>
        <p:spPr>
          <a:xfrm>
            <a:off x="454025" y="2345851"/>
            <a:ext cx="4804912" cy="6871984"/>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3261970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titles 2 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2" name="Text Placeholder 23">
            <a:extLst>
              <a:ext uri="{FF2B5EF4-FFF2-40B4-BE49-F238E27FC236}">
                <a16:creationId xmlns:a16="http://schemas.microsoft.com/office/drawing/2014/main" id="{FDF7EFFF-C627-3C42-C59B-DE0095BF850F}"/>
              </a:ext>
            </a:extLst>
          </p:cNvPr>
          <p:cNvSpPr>
            <a:spLocks noGrp="1"/>
          </p:cNvSpPr>
          <p:nvPr>
            <p:ph type="body" sz="quarter" idx="13" hasCustomPrompt="1"/>
          </p:nvPr>
        </p:nvSpPr>
        <p:spPr>
          <a:xfrm>
            <a:off x="454025" y="2345850"/>
            <a:ext cx="3195638" cy="7031009"/>
          </a:xfrm>
        </p:spPr>
        <p:txBody>
          <a:bodyPr vert="horz" lIns="0" tIns="0" rIns="0" bIns="0" rtlCol="0">
            <a:noAutofit/>
          </a:bodyPr>
          <a:lstStyle>
            <a:lvl1pPr>
              <a:defRPr lang="en-GB" dirty="0"/>
            </a:lvl1pPr>
            <a:lvl2pPr>
              <a:defRPr lang="en-GB" dirty="0"/>
            </a:lvl2pPr>
            <a:lvl3pPr>
              <a:defRPr lang="en-GB" dirty="0"/>
            </a:lvl3pPr>
            <a:lvl4pPr>
              <a:defRPr lang="en-GB" dirty="0"/>
            </a:lvl4pPr>
            <a:lvl5pPr>
              <a:defRPr lang="en-GB"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3" name="Text Placeholder 23">
            <a:extLst>
              <a:ext uri="{FF2B5EF4-FFF2-40B4-BE49-F238E27FC236}">
                <a16:creationId xmlns:a16="http://schemas.microsoft.com/office/drawing/2014/main" id="{BBF1E1E6-C25B-32FF-9F05-6CC896A06227}"/>
              </a:ext>
            </a:extLst>
          </p:cNvPr>
          <p:cNvSpPr>
            <a:spLocks noGrp="1"/>
          </p:cNvSpPr>
          <p:nvPr>
            <p:ph type="body" sz="quarter" idx="14" hasCustomPrompt="1"/>
          </p:nvPr>
        </p:nvSpPr>
        <p:spPr>
          <a:xfrm>
            <a:off x="3910013" y="2345850"/>
            <a:ext cx="3195638" cy="7031009"/>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355363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with pic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2" name="Text Placeholder 23">
            <a:extLst>
              <a:ext uri="{FF2B5EF4-FFF2-40B4-BE49-F238E27FC236}">
                <a16:creationId xmlns:a16="http://schemas.microsoft.com/office/drawing/2014/main" id="{FDF7EFFF-C627-3C42-C59B-DE0095BF850F}"/>
              </a:ext>
            </a:extLst>
          </p:cNvPr>
          <p:cNvSpPr>
            <a:spLocks noGrp="1"/>
          </p:cNvSpPr>
          <p:nvPr>
            <p:ph type="body" sz="quarter" idx="13" hasCustomPrompt="1"/>
          </p:nvPr>
        </p:nvSpPr>
        <p:spPr>
          <a:xfrm>
            <a:off x="454025" y="5702221"/>
            <a:ext cx="3195638" cy="3674638"/>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4" name="Picture Placeholder 4">
            <a:extLst>
              <a:ext uri="{FF2B5EF4-FFF2-40B4-BE49-F238E27FC236}">
                <a16:creationId xmlns:a16="http://schemas.microsoft.com/office/drawing/2014/main" id="{28BCA8B5-AE3A-C8B0-13FB-07E3AD47F190}"/>
              </a:ext>
            </a:extLst>
          </p:cNvPr>
          <p:cNvSpPr>
            <a:spLocks noGrp="1"/>
          </p:cNvSpPr>
          <p:nvPr>
            <p:ph type="pic" sz="quarter" idx="15" hasCustomPrompt="1"/>
          </p:nvPr>
        </p:nvSpPr>
        <p:spPr>
          <a:xfrm>
            <a:off x="454024" y="2345850"/>
            <a:ext cx="3195638" cy="3117832"/>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5" name="Text Placeholder 23">
            <a:extLst>
              <a:ext uri="{FF2B5EF4-FFF2-40B4-BE49-F238E27FC236}">
                <a16:creationId xmlns:a16="http://schemas.microsoft.com/office/drawing/2014/main" id="{BCB767F4-DBEC-7557-A9FC-2525130F8699}"/>
              </a:ext>
            </a:extLst>
          </p:cNvPr>
          <p:cNvSpPr>
            <a:spLocks noGrp="1"/>
          </p:cNvSpPr>
          <p:nvPr>
            <p:ph type="body" sz="quarter" idx="16" hasCustomPrompt="1"/>
          </p:nvPr>
        </p:nvSpPr>
        <p:spPr>
          <a:xfrm>
            <a:off x="3910014" y="5702221"/>
            <a:ext cx="3195638" cy="3674638"/>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6" name="Picture Placeholder 4">
            <a:extLst>
              <a:ext uri="{FF2B5EF4-FFF2-40B4-BE49-F238E27FC236}">
                <a16:creationId xmlns:a16="http://schemas.microsoft.com/office/drawing/2014/main" id="{B927A6FC-C6B5-5269-3A83-C7163D15C2CF}"/>
              </a:ext>
            </a:extLst>
          </p:cNvPr>
          <p:cNvSpPr>
            <a:spLocks noGrp="1"/>
          </p:cNvSpPr>
          <p:nvPr>
            <p:ph type="pic" sz="quarter" idx="17" hasCustomPrompt="1"/>
          </p:nvPr>
        </p:nvSpPr>
        <p:spPr>
          <a:xfrm>
            <a:off x="3910013" y="2345850"/>
            <a:ext cx="3195638" cy="3117832"/>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Tree>
    <p:extLst>
      <p:ext uri="{BB962C8B-B14F-4D97-AF65-F5344CB8AC3E}">
        <p14:creationId xmlns:p14="http://schemas.microsoft.com/office/powerpoint/2010/main" val="2175544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8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4" name="Picture Placeholder 4">
            <a:extLst>
              <a:ext uri="{FF2B5EF4-FFF2-40B4-BE49-F238E27FC236}">
                <a16:creationId xmlns:a16="http://schemas.microsoft.com/office/drawing/2014/main" id="{28BCA8B5-AE3A-C8B0-13FB-07E3AD47F190}"/>
              </a:ext>
            </a:extLst>
          </p:cNvPr>
          <p:cNvSpPr>
            <a:spLocks noGrp="1"/>
          </p:cNvSpPr>
          <p:nvPr>
            <p:ph type="pic" sz="quarter" idx="15" hasCustomPrompt="1"/>
          </p:nvPr>
        </p:nvSpPr>
        <p:spPr>
          <a:xfrm>
            <a:off x="454023" y="2211510"/>
            <a:ext cx="6648451" cy="2302823"/>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3" name="Text Placeholder 23">
            <a:extLst>
              <a:ext uri="{FF2B5EF4-FFF2-40B4-BE49-F238E27FC236}">
                <a16:creationId xmlns:a16="http://schemas.microsoft.com/office/drawing/2014/main" id="{3723B2B7-647F-FED4-F079-6107B24232F4}"/>
              </a:ext>
            </a:extLst>
          </p:cNvPr>
          <p:cNvSpPr>
            <a:spLocks noGrp="1"/>
          </p:cNvSpPr>
          <p:nvPr>
            <p:ph type="body" sz="quarter" idx="13" hasCustomPrompt="1"/>
          </p:nvPr>
        </p:nvSpPr>
        <p:spPr>
          <a:xfrm>
            <a:off x="454025" y="4631278"/>
            <a:ext cx="3195638" cy="1478561"/>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7" name="Text Placeholder 23">
            <a:extLst>
              <a:ext uri="{FF2B5EF4-FFF2-40B4-BE49-F238E27FC236}">
                <a16:creationId xmlns:a16="http://schemas.microsoft.com/office/drawing/2014/main" id="{A5FE54DE-4981-911B-DB16-815EFE4029BF}"/>
              </a:ext>
            </a:extLst>
          </p:cNvPr>
          <p:cNvSpPr>
            <a:spLocks noGrp="1"/>
          </p:cNvSpPr>
          <p:nvPr>
            <p:ph type="body" sz="quarter" idx="16" hasCustomPrompt="1"/>
          </p:nvPr>
        </p:nvSpPr>
        <p:spPr>
          <a:xfrm>
            <a:off x="3910014" y="4631278"/>
            <a:ext cx="3195638" cy="1478561"/>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10" name="Picture Placeholder 4">
            <a:extLst>
              <a:ext uri="{FF2B5EF4-FFF2-40B4-BE49-F238E27FC236}">
                <a16:creationId xmlns:a16="http://schemas.microsoft.com/office/drawing/2014/main" id="{A9013A70-F483-0691-D376-C6ED9D089EC1}"/>
              </a:ext>
            </a:extLst>
          </p:cNvPr>
          <p:cNvSpPr>
            <a:spLocks noGrp="1"/>
          </p:cNvSpPr>
          <p:nvPr>
            <p:ph type="pic" sz="quarter" idx="17" hasCustomPrompt="1"/>
          </p:nvPr>
        </p:nvSpPr>
        <p:spPr>
          <a:xfrm>
            <a:off x="454024" y="6341381"/>
            <a:ext cx="3195640" cy="2302823"/>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2" name="Picture Placeholder 4">
            <a:extLst>
              <a:ext uri="{FF2B5EF4-FFF2-40B4-BE49-F238E27FC236}">
                <a16:creationId xmlns:a16="http://schemas.microsoft.com/office/drawing/2014/main" id="{2DDEC58D-B3BC-0AF4-6509-E3012C3CF5F2}"/>
              </a:ext>
            </a:extLst>
          </p:cNvPr>
          <p:cNvSpPr>
            <a:spLocks noGrp="1"/>
          </p:cNvSpPr>
          <p:nvPr>
            <p:ph type="pic" sz="quarter" idx="18" hasCustomPrompt="1"/>
          </p:nvPr>
        </p:nvSpPr>
        <p:spPr>
          <a:xfrm>
            <a:off x="3910013" y="6341381"/>
            <a:ext cx="3195640" cy="2302823"/>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3" name="Text Placeholder 23">
            <a:extLst>
              <a:ext uri="{FF2B5EF4-FFF2-40B4-BE49-F238E27FC236}">
                <a16:creationId xmlns:a16="http://schemas.microsoft.com/office/drawing/2014/main" id="{5712EB30-BA4A-34F2-06BF-A8C7C360C0D7}"/>
              </a:ext>
            </a:extLst>
          </p:cNvPr>
          <p:cNvSpPr>
            <a:spLocks noGrp="1"/>
          </p:cNvSpPr>
          <p:nvPr>
            <p:ph type="body" sz="quarter" idx="19" hasCustomPrompt="1"/>
          </p:nvPr>
        </p:nvSpPr>
        <p:spPr>
          <a:xfrm>
            <a:off x="454025" y="8763989"/>
            <a:ext cx="3195638" cy="1478561"/>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14" name="Text Placeholder 23">
            <a:extLst>
              <a:ext uri="{FF2B5EF4-FFF2-40B4-BE49-F238E27FC236}">
                <a16:creationId xmlns:a16="http://schemas.microsoft.com/office/drawing/2014/main" id="{71FA3AC6-EE32-810E-CA47-3644E5D59D1A}"/>
              </a:ext>
            </a:extLst>
          </p:cNvPr>
          <p:cNvSpPr>
            <a:spLocks noGrp="1"/>
          </p:cNvSpPr>
          <p:nvPr>
            <p:ph type="body" sz="quarter" idx="20" hasCustomPrompt="1"/>
          </p:nvPr>
        </p:nvSpPr>
        <p:spPr>
          <a:xfrm>
            <a:off x="3910013" y="8763989"/>
            <a:ext cx="3195638" cy="1478561"/>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9733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FF77F-A8E8-FC2A-594E-C33CE537E3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85" y="660"/>
            <a:ext cx="7557704" cy="10690495"/>
          </a:xfrm>
          <a:prstGeom prst="rect">
            <a:avLst/>
          </a:prstGeom>
        </p:spPr>
      </p:pic>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03761" y="8059762"/>
            <a:ext cx="2624919" cy="897720"/>
          </a:xfrm>
        </p:spPr>
        <p:txBody>
          <a:bodyPr anchor="t"/>
          <a:lstStyle>
            <a:lvl1pPr algn="r">
              <a:lnSpc>
                <a:spcPts val="3400"/>
              </a:lnSpc>
              <a:defRPr sz="3000" b="1">
                <a:solidFill>
                  <a:schemeClr val="tx1"/>
                </a:solidFill>
                <a:latin typeface="Gilroy Bold" panose="00000800000000000000" pitchFamily="50" charset="0"/>
              </a:defRPr>
            </a:lvl1pPr>
          </a:lstStyle>
          <a:p>
            <a:r>
              <a:rPr lang="en-US"/>
              <a:t>Add cover title</a:t>
            </a:r>
            <a:endParaRPr lang="en-GB"/>
          </a:p>
        </p:txBody>
      </p:sp>
    </p:spTree>
    <p:extLst>
      <p:ext uri="{BB962C8B-B14F-4D97-AF65-F5344CB8AC3E}">
        <p14:creationId xmlns:p14="http://schemas.microsoft.com/office/powerpoint/2010/main" val="281720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ic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14" name="Text Placeholder 23">
            <a:extLst>
              <a:ext uri="{FF2B5EF4-FFF2-40B4-BE49-F238E27FC236}">
                <a16:creationId xmlns:a16="http://schemas.microsoft.com/office/drawing/2014/main" id="{71FA3AC6-EE32-810E-CA47-3644E5D59D1A}"/>
              </a:ext>
            </a:extLst>
          </p:cNvPr>
          <p:cNvSpPr>
            <a:spLocks noGrp="1"/>
          </p:cNvSpPr>
          <p:nvPr>
            <p:ph type="body" sz="quarter" idx="20" hasCustomPrompt="1"/>
          </p:nvPr>
        </p:nvSpPr>
        <p:spPr>
          <a:xfrm>
            <a:off x="3910013" y="2198254"/>
            <a:ext cx="3195638" cy="2418018"/>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6" name="Picture Placeholder 4">
            <a:extLst>
              <a:ext uri="{FF2B5EF4-FFF2-40B4-BE49-F238E27FC236}">
                <a16:creationId xmlns:a16="http://schemas.microsoft.com/office/drawing/2014/main" id="{BCEA2E17-B5D9-E927-BB98-DA18E80D8779}"/>
              </a:ext>
            </a:extLst>
          </p:cNvPr>
          <p:cNvSpPr>
            <a:spLocks noGrp="1"/>
          </p:cNvSpPr>
          <p:nvPr>
            <p:ph type="pic" sz="quarter" idx="16" hasCustomPrompt="1"/>
          </p:nvPr>
        </p:nvSpPr>
        <p:spPr>
          <a:xfrm>
            <a:off x="454025" y="2182380"/>
            <a:ext cx="319563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1" name="Picture Placeholder 4">
            <a:extLst>
              <a:ext uri="{FF2B5EF4-FFF2-40B4-BE49-F238E27FC236}">
                <a16:creationId xmlns:a16="http://schemas.microsoft.com/office/drawing/2014/main" id="{1916A540-79FC-516C-5F8B-9A6EDF629F43}"/>
              </a:ext>
            </a:extLst>
          </p:cNvPr>
          <p:cNvSpPr>
            <a:spLocks noGrp="1"/>
          </p:cNvSpPr>
          <p:nvPr>
            <p:ph type="pic" sz="quarter" idx="23" hasCustomPrompt="1"/>
          </p:nvPr>
        </p:nvSpPr>
        <p:spPr>
          <a:xfrm>
            <a:off x="454025" y="4820871"/>
            <a:ext cx="319563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5" name="Picture Placeholder 4">
            <a:extLst>
              <a:ext uri="{FF2B5EF4-FFF2-40B4-BE49-F238E27FC236}">
                <a16:creationId xmlns:a16="http://schemas.microsoft.com/office/drawing/2014/main" id="{0A5AE600-35B4-2071-1BAC-36F3121F7A02}"/>
              </a:ext>
            </a:extLst>
          </p:cNvPr>
          <p:cNvSpPr>
            <a:spLocks noGrp="1"/>
          </p:cNvSpPr>
          <p:nvPr>
            <p:ph type="pic" sz="quarter" idx="24" hasCustomPrompt="1"/>
          </p:nvPr>
        </p:nvSpPr>
        <p:spPr>
          <a:xfrm>
            <a:off x="454025" y="7459363"/>
            <a:ext cx="319563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6" name="Text Placeholder 23">
            <a:extLst>
              <a:ext uri="{FF2B5EF4-FFF2-40B4-BE49-F238E27FC236}">
                <a16:creationId xmlns:a16="http://schemas.microsoft.com/office/drawing/2014/main" id="{2131BEE0-EC4A-FE16-1B71-71560A0B1700}"/>
              </a:ext>
            </a:extLst>
          </p:cNvPr>
          <p:cNvSpPr>
            <a:spLocks noGrp="1"/>
          </p:cNvSpPr>
          <p:nvPr>
            <p:ph type="body" sz="quarter" idx="25" hasCustomPrompt="1"/>
          </p:nvPr>
        </p:nvSpPr>
        <p:spPr>
          <a:xfrm>
            <a:off x="3910013" y="4820871"/>
            <a:ext cx="3195638" cy="2418018"/>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17" name="Text Placeholder 23">
            <a:extLst>
              <a:ext uri="{FF2B5EF4-FFF2-40B4-BE49-F238E27FC236}">
                <a16:creationId xmlns:a16="http://schemas.microsoft.com/office/drawing/2014/main" id="{08A0A6ED-E505-F84D-207F-2EACEAC48B75}"/>
              </a:ext>
            </a:extLst>
          </p:cNvPr>
          <p:cNvSpPr>
            <a:spLocks noGrp="1"/>
          </p:cNvSpPr>
          <p:nvPr>
            <p:ph type="body" sz="quarter" idx="26" hasCustomPrompt="1"/>
          </p:nvPr>
        </p:nvSpPr>
        <p:spPr>
          <a:xfrm>
            <a:off x="3910013" y="7459363"/>
            <a:ext cx="3195638" cy="2418018"/>
          </a:xfrm>
        </p:spPr>
        <p:txBody>
          <a:bodyPr vert="horz" lIns="0" tIns="0" rIns="0" bIns="0" rtlCol="0">
            <a:noAutofit/>
          </a:bodyPr>
          <a:lstStyle>
            <a:lvl1pPr>
              <a:lnSpc>
                <a:spcPct val="114000"/>
              </a:lnSpc>
              <a:defRPr lang="en-GB" sz="1200" dirty="0"/>
            </a:lvl1pPr>
            <a:lvl2pPr>
              <a:lnSpc>
                <a:spcPct val="114000"/>
              </a:lnSpc>
              <a:defRPr lang="en-GB" sz="1200" dirty="0"/>
            </a:lvl2pPr>
            <a:lvl3pPr>
              <a:lnSpc>
                <a:spcPct val="114000"/>
              </a:lnSpc>
              <a:defRPr lang="en-GB" sz="1200" dirty="0"/>
            </a:lvl3pPr>
            <a:lvl4pPr>
              <a:lnSpc>
                <a:spcPct val="114000"/>
              </a:lnSpc>
              <a:defRPr lang="en-GB" sz="1200" dirty="0"/>
            </a:lvl4pPr>
            <a:lvl5pPr>
              <a:lnSpc>
                <a:spcPct val="114000"/>
              </a:lnSpc>
              <a:defRPr lang="en-GB" sz="1200" dirty="0"/>
            </a:lvl5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56673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ic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14" name="Text Placeholder 23">
            <a:extLst>
              <a:ext uri="{FF2B5EF4-FFF2-40B4-BE49-F238E27FC236}">
                <a16:creationId xmlns:a16="http://schemas.microsoft.com/office/drawing/2014/main" id="{71FA3AC6-EE32-810E-CA47-3644E5D59D1A}"/>
              </a:ext>
            </a:extLst>
          </p:cNvPr>
          <p:cNvSpPr>
            <a:spLocks noGrp="1"/>
          </p:cNvSpPr>
          <p:nvPr>
            <p:ph type="body" sz="quarter" idx="20" hasCustomPrompt="1"/>
          </p:nvPr>
        </p:nvSpPr>
        <p:spPr>
          <a:xfrm>
            <a:off x="3910013" y="2198254"/>
            <a:ext cx="3195638" cy="3397370"/>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6" name="Picture Placeholder 4">
            <a:extLst>
              <a:ext uri="{FF2B5EF4-FFF2-40B4-BE49-F238E27FC236}">
                <a16:creationId xmlns:a16="http://schemas.microsoft.com/office/drawing/2014/main" id="{BCEA2E17-B5D9-E927-BB98-DA18E80D8779}"/>
              </a:ext>
            </a:extLst>
          </p:cNvPr>
          <p:cNvSpPr>
            <a:spLocks noGrp="1"/>
          </p:cNvSpPr>
          <p:nvPr>
            <p:ph type="pic" sz="quarter" idx="16" hasCustomPrompt="1"/>
          </p:nvPr>
        </p:nvSpPr>
        <p:spPr>
          <a:xfrm>
            <a:off x="454025" y="2182380"/>
            <a:ext cx="3195638" cy="339737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1" name="Picture Placeholder 4">
            <a:extLst>
              <a:ext uri="{FF2B5EF4-FFF2-40B4-BE49-F238E27FC236}">
                <a16:creationId xmlns:a16="http://schemas.microsoft.com/office/drawing/2014/main" id="{1916A540-79FC-516C-5F8B-9A6EDF629F43}"/>
              </a:ext>
            </a:extLst>
          </p:cNvPr>
          <p:cNvSpPr>
            <a:spLocks noGrp="1"/>
          </p:cNvSpPr>
          <p:nvPr>
            <p:ph type="pic" sz="quarter" idx="23" hasCustomPrompt="1"/>
          </p:nvPr>
        </p:nvSpPr>
        <p:spPr>
          <a:xfrm>
            <a:off x="3928595" y="5820464"/>
            <a:ext cx="3195638" cy="339737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6" name="Text Placeholder 23">
            <a:extLst>
              <a:ext uri="{FF2B5EF4-FFF2-40B4-BE49-F238E27FC236}">
                <a16:creationId xmlns:a16="http://schemas.microsoft.com/office/drawing/2014/main" id="{2131BEE0-EC4A-FE16-1B71-71560A0B1700}"/>
              </a:ext>
            </a:extLst>
          </p:cNvPr>
          <p:cNvSpPr>
            <a:spLocks noGrp="1"/>
          </p:cNvSpPr>
          <p:nvPr>
            <p:ph type="body" sz="quarter" idx="25" hasCustomPrompt="1"/>
          </p:nvPr>
        </p:nvSpPr>
        <p:spPr>
          <a:xfrm>
            <a:off x="454025" y="5820464"/>
            <a:ext cx="3195638" cy="3397370"/>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291685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itle double 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
        <p:nvSpPr>
          <p:cNvPr id="3" name="Text Placeholder 23">
            <a:extLst>
              <a:ext uri="{FF2B5EF4-FFF2-40B4-BE49-F238E27FC236}">
                <a16:creationId xmlns:a16="http://schemas.microsoft.com/office/drawing/2014/main" id="{B855E9EB-A950-9F99-411B-33BAD311CFA4}"/>
              </a:ext>
            </a:extLst>
          </p:cNvPr>
          <p:cNvSpPr>
            <a:spLocks noGrp="1"/>
          </p:cNvSpPr>
          <p:nvPr>
            <p:ph type="body" sz="quarter" idx="13" hasCustomPrompt="1"/>
          </p:nvPr>
        </p:nvSpPr>
        <p:spPr>
          <a:xfrm>
            <a:off x="454025" y="2345850"/>
            <a:ext cx="3195638" cy="7031009"/>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4" name="Text Placeholder 23">
            <a:extLst>
              <a:ext uri="{FF2B5EF4-FFF2-40B4-BE49-F238E27FC236}">
                <a16:creationId xmlns:a16="http://schemas.microsoft.com/office/drawing/2014/main" id="{6141BE12-7631-CBCB-FCE0-A1165BD40081}"/>
              </a:ext>
            </a:extLst>
          </p:cNvPr>
          <p:cNvSpPr>
            <a:spLocks noGrp="1"/>
          </p:cNvSpPr>
          <p:nvPr>
            <p:ph type="body" sz="quarter" idx="14" hasCustomPrompt="1"/>
          </p:nvPr>
        </p:nvSpPr>
        <p:spPr>
          <a:xfrm>
            <a:off x="3910013" y="2345850"/>
            <a:ext cx="3195638" cy="7031009"/>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70508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y with blue titles 2 col">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1"/>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1"/>
                </a:solidFill>
                <a:latin typeface="+mj-lt"/>
              </a:defRPr>
            </a:lvl1pPr>
          </a:lstStyle>
          <a:p>
            <a:pPr lvl="0"/>
            <a:r>
              <a:rPr lang="en-US"/>
              <a:t>ADD TITLE</a:t>
            </a:r>
            <a:endParaRPr lang="en-GB"/>
          </a:p>
        </p:txBody>
      </p:sp>
      <p:sp>
        <p:nvSpPr>
          <p:cNvPr id="3" name="Text Placeholder 23">
            <a:extLst>
              <a:ext uri="{FF2B5EF4-FFF2-40B4-BE49-F238E27FC236}">
                <a16:creationId xmlns:a16="http://schemas.microsoft.com/office/drawing/2014/main" id="{4B016889-77A8-FFD3-EF3E-347D994021E2}"/>
              </a:ext>
            </a:extLst>
          </p:cNvPr>
          <p:cNvSpPr>
            <a:spLocks noGrp="1"/>
          </p:cNvSpPr>
          <p:nvPr>
            <p:ph type="body" sz="quarter" idx="13" hasCustomPrompt="1"/>
          </p:nvPr>
        </p:nvSpPr>
        <p:spPr>
          <a:xfrm>
            <a:off x="454025" y="2345850"/>
            <a:ext cx="3195638" cy="7031009"/>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
        <p:nvSpPr>
          <p:cNvPr id="4" name="Text Placeholder 23">
            <a:extLst>
              <a:ext uri="{FF2B5EF4-FFF2-40B4-BE49-F238E27FC236}">
                <a16:creationId xmlns:a16="http://schemas.microsoft.com/office/drawing/2014/main" id="{780429E2-271C-56CB-3243-19079DF01720}"/>
              </a:ext>
            </a:extLst>
          </p:cNvPr>
          <p:cNvSpPr>
            <a:spLocks noGrp="1"/>
          </p:cNvSpPr>
          <p:nvPr>
            <p:ph type="body" sz="quarter" idx="14" hasCustomPrompt="1"/>
          </p:nvPr>
        </p:nvSpPr>
        <p:spPr>
          <a:xfrm>
            <a:off x="3910013" y="2345850"/>
            <a:ext cx="3195638" cy="7031009"/>
          </a:xfrm>
        </p:spPr>
        <p:txBody>
          <a:bodyPr vert="horz" lIns="0" tIns="0" rIns="0" bIns="0" rtlCol="0">
            <a:noAutofit/>
          </a:bodyPr>
          <a:lstStyle>
            <a:lvl1pPr>
              <a:defRPr lang="en-GB" sz="1200" dirty="0"/>
            </a:lvl1pPr>
            <a:lvl2pPr>
              <a:defRPr lang="en-GB" sz="1200" dirty="0"/>
            </a:lvl2pPr>
            <a:lvl3pPr>
              <a:defRPr lang="en-GB" sz="1200" dirty="0"/>
            </a:lvl3pPr>
            <a:lvl4pPr>
              <a:defRPr lang="en-GB" sz="1200" dirty="0"/>
            </a:lvl4pPr>
            <a:lvl5pPr>
              <a:defRPr lang="en-GB" sz="1200" dirty="0"/>
            </a:lvl5pPr>
          </a:lstStyle>
          <a:p>
            <a:pPr lvl="0">
              <a:lnSpc>
                <a:spcPct val="114000"/>
              </a:lnSpc>
            </a:pPr>
            <a:r>
              <a:rPr lang="en-GB"/>
              <a:t>First level body copy</a:t>
            </a:r>
          </a:p>
          <a:p>
            <a:pPr lvl="1">
              <a:lnSpc>
                <a:spcPct val="114000"/>
              </a:lnSpc>
            </a:pPr>
            <a:r>
              <a:rPr lang="en-GB"/>
              <a:t>Second level</a:t>
            </a:r>
          </a:p>
          <a:p>
            <a:pPr lvl="2">
              <a:lnSpc>
                <a:spcPct val="114000"/>
              </a:lnSpc>
            </a:pPr>
            <a:r>
              <a:rPr lang="en-GB"/>
              <a:t>Third level</a:t>
            </a:r>
          </a:p>
          <a:p>
            <a:pPr lvl="3">
              <a:lnSpc>
                <a:spcPct val="114000"/>
              </a:lnSpc>
            </a:pPr>
            <a:r>
              <a:rPr lang="en-GB"/>
              <a:t>Fourth level</a:t>
            </a:r>
          </a:p>
          <a:p>
            <a:pPr lvl="4">
              <a:lnSpc>
                <a:spcPct val="114000"/>
              </a:lnSpc>
            </a:pPr>
            <a:r>
              <a:rPr lang="en-GB"/>
              <a:t>Fifth level</a:t>
            </a:r>
          </a:p>
        </p:txBody>
      </p:sp>
    </p:spTree>
    <p:extLst>
      <p:ext uri="{BB962C8B-B14F-4D97-AF65-F5344CB8AC3E}">
        <p14:creationId xmlns:p14="http://schemas.microsoft.com/office/powerpoint/2010/main" val="285214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part of shape">
    <p:spTree>
      <p:nvGrpSpPr>
        <p:cNvPr id="1" name=""/>
        <p:cNvGrpSpPr/>
        <p:nvPr/>
      </p:nvGrpSpPr>
      <p:grpSpPr>
        <a:xfrm>
          <a:off x="0" y="0"/>
          <a:ext cx="0" cy="0"/>
          <a:chOff x="0" y="0"/>
          <a:chExt cx="0" cy="0"/>
        </a:xfrm>
      </p:grpSpPr>
      <p:sp>
        <p:nvSpPr>
          <p:cNvPr id="7" name="Graphic 5">
            <a:extLst>
              <a:ext uri="{FF2B5EF4-FFF2-40B4-BE49-F238E27FC236}">
                <a16:creationId xmlns:a16="http://schemas.microsoft.com/office/drawing/2014/main" id="{0A360619-4BFD-0332-B007-574FC38E1BF6}"/>
              </a:ext>
            </a:extLst>
          </p:cNvPr>
          <p:cNvSpPr/>
          <p:nvPr/>
        </p:nvSpPr>
        <p:spPr>
          <a:xfrm>
            <a:off x="454040" y="7542663"/>
            <a:ext cx="7107850" cy="2698319"/>
          </a:xfrm>
          <a:custGeom>
            <a:avLst/>
            <a:gdLst>
              <a:gd name="connsiteX0" fmla="*/ 7556635 w 7556635"/>
              <a:gd name="connsiteY0" fmla="*/ 0 h 2868690"/>
              <a:gd name="connsiteX1" fmla="*/ 0 w 7556635"/>
              <a:gd name="connsiteY1" fmla="*/ 2868691 h 2868690"/>
              <a:gd name="connsiteX2" fmla="*/ 7556635 w 7556635"/>
              <a:gd name="connsiteY2" fmla="*/ 2867745 h 2868690"/>
              <a:gd name="connsiteX3" fmla="*/ 7556635 w 7556635"/>
              <a:gd name="connsiteY3" fmla="*/ 0 h 2868690"/>
            </a:gdLst>
            <a:ahLst/>
            <a:cxnLst>
              <a:cxn ang="0">
                <a:pos x="connsiteX0" y="connsiteY0"/>
              </a:cxn>
              <a:cxn ang="0">
                <a:pos x="connsiteX1" y="connsiteY1"/>
              </a:cxn>
              <a:cxn ang="0">
                <a:pos x="connsiteX2" y="connsiteY2"/>
              </a:cxn>
              <a:cxn ang="0">
                <a:pos x="connsiteX3" y="connsiteY3"/>
              </a:cxn>
            </a:cxnLst>
            <a:rect l="l" t="t" r="r" b="b"/>
            <a:pathLst>
              <a:path w="7556635" h="2868690">
                <a:moveTo>
                  <a:pt x="7556635" y="0"/>
                </a:moveTo>
                <a:lnTo>
                  <a:pt x="0" y="2868691"/>
                </a:lnTo>
                <a:lnTo>
                  <a:pt x="7556635" y="2867745"/>
                </a:lnTo>
                <a:lnTo>
                  <a:pt x="7556635" y="0"/>
                </a:lnTo>
                <a:close/>
              </a:path>
            </a:pathLst>
          </a:custGeom>
          <a:solidFill>
            <a:srgbClr val="E5ECF6"/>
          </a:solidFill>
          <a:ln w="6750" cap="flat">
            <a:noFill/>
            <a:prstDash val="solid"/>
            <a:miter/>
          </a:ln>
        </p:spPr>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endParaRPr lang="en-GB" sz="1800"/>
          </a:p>
        </p:txBody>
      </p:sp>
      <p:sp>
        <p:nvSpPr>
          <p:cNvPr id="8" name="Title 1">
            <a:extLst>
              <a:ext uri="{FF2B5EF4-FFF2-40B4-BE49-F238E27FC236}">
                <a16:creationId xmlns:a16="http://schemas.microsoft.com/office/drawing/2014/main" id="{11B04BDE-D9A2-CE6A-575C-D28411B24D9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9" name="Text Placeholder 3">
            <a:extLst>
              <a:ext uri="{FF2B5EF4-FFF2-40B4-BE49-F238E27FC236}">
                <a16:creationId xmlns:a16="http://schemas.microsoft.com/office/drawing/2014/main" id="{09AC53FF-9145-83A3-D83A-7E25F6E80543}"/>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Tree>
    <p:extLst>
      <p:ext uri="{BB962C8B-B14F-4D97-AF65-F5344CB8AC3E}">
        <p14:creationId xmlns:p14="http://schemas.microsoft.com/office/powerpoint/2010/main" val="2221640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ond part of shap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1EFC76C-269A-9135-054D-6683F7181FC0}"/>
              </a:ext>
            </a:extLst>
          </p:cNvPr>
          <p:cNvSpPr/>
          <p:nvPr userDrawn="1"/>
        </p:nvSpPr>
        <p:spPr>
          <a:xfrm>
            <a:off x="0" y="4854053"/>
            <a:ext cx="7102475" cy="5386043"/>
          </a:xfrm>
          <a:custGeom>
            <a:avLst/>
            <a:gdLst>
              <a:gd name="connsiteX0" fmla="*/ 7102475 w 7102475"/>
              <a:gd name="connsiteY0" fmla="*/ 0 h 5386043"/>
              <a:gd name="connsiteX1" fmla="*/ 7102475 w 7102475"/>
              <a:gd name="connsiteY1" fmla="*/ 5385155 h 5386043"/>
              <a:gd name="connsiteX2" fmla="*/ 0 w 7102475"/>
              <a:gd name="connsiteY2" fmla="*/ 5386043 h 5386043"/>
              <a:gd name="connsiteX3" fmla="*/ 0 w 7102475"/>
              <a:gd name="connsiteY3" fmla="*/ 2691948 h 5386043"/>
            </a:gdLst>
            <a:ahLst/>
            <a:cxnLst>
              <a:cxn ang="0">
                <a:pos x="connsiteX0" y="connsiteY0"/>
              </a:cxn>
              <a:cxn ang="0">
                <a:pos x="connsiteX1" y="connsiteY1"/>
              </a:cxn>
              <a:cxn ang="0">
                <a:pos x="connsiteX2" y="connsiteY2"/>
              </a:cxn>
              <a:cxn ang="0">
                <a:pos x="connsiteX3" y="connsiteY3"/>
              </a:cxn>
            </a:cxnLst>
            <a:rect l="l" t="t" r="r" b="b"/>
            <a:pathLst>
              <a:path w="7102475" h="5386043">
                <a:moveTo>
                  <a:pt x="7102475" y="0"/>
                </a:moveTo>
                <a:lnTo>
                  <a:pt x="7102475" y="5385155"/>
                </a:lnTo>
                <a:lnTo>
                  <a:pt x="0" y="5386043"/>
                </a:lnTo>
                <a:lnTo>
                  <a:pt x="0" y="2691948"/>
                </a:lnTo>
                <a:close/>
              </a:path>
            </a:pathLst>
          </a:custGeom>
          <a:solidFill>
            <a:srgbClr val="E5ECF6"/>
          </a:solidFill>
          <a:ln w="6750" cap="flat">
            <a:noFill/>
            <a:prstDash val="solid"/>
            <a:miter/>
          </a:ln>
        </p:spPr>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endParaRPr lang="en-GB" sz="1800"/>
          </a:p>
        </p:txBody>
      </p:sp>
    </p:spTree>
    <p:extLst>
      <p:ext uri="{BB962C8B-B14F-4D97-AF65-F5344CB8AC3E}">
        <p14:creationId xmlns:p14="http://schemas.microsoft.com/office/powerpoint/2010/main" val="3369038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y bold titl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C59B3E8-B66F-BFA8-A550-FC8350096DD3}"/>
              </a:ext>
            </a:extLst>
          </p:cNvPr>
          <p:cNvSpPr/>
          <p:nvPr userDrawn="1"/>
        </p:nvSpPr>
        <p:spPr>
          <a:xfrm>
            <a:off x="-1" y="-1"/>
            <a:ext cx="7559675" cy="10691813"/>
          </a:xfrm>
          <a:custGeom>
            <a:avLst/>
            <a:gdLst>
              <a:gd name="connsiteX0" fmla="*/ 0 w 7559675"/>
              <a:gd name="connsiteY0" fmla="*/ 0 h 10691813"/>
              <a:gd name="connsiteX1" fmla="*/ 7559675 w 7559675"/>
              <a:gd name="connsiteY1" fmla="*/ 0 h 10691813"/>
              <a:gd name="connsiteX2" fmla="*/ 7559675 w 7559675"/>
              <a:gd name="connsiteY2" fmla="*/ 8987460 h 10691813"/>
              <a:gd name="connsiteX3" fmla="*/ 7385483 w 7559675"/>
              <a:gd name="connsiteY3" fmla="*/ 8996256 h 10691813"/>
              <a:gd name="connsiteX4" fmla="*/ 5855981 w 7559675"/>
              <a:gd name="connsiteY4" fmla="*/ 10691155 h 10691813"/>
              <a:gd name="connsiteX5" fmla="*/ 5856015 w 7559675"/>
              <a:gd name="connsiteY5" fmla="*/ 10691813 h 10691813"/>
              <a:gd name="connsiteX6" fmla="*/ 0 w 7559675"/>
              <a:gd name="connsiteY6"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9675" h="10691813">
                <a:moveTo>
                  <a:pt x="0" y="0"/>
                </a:moveTo>
                <a:lnTo>
                  <a:pt x="7559675" y="0"/>
                </a:lnTo>
                <a:lnTo>
                  <a:pt x="7559675" y="8987460"/>
                </a:lnTo>
                <a:lnTo>
                  <a:pt x="7385483" y="8996256"/>
                </a:lnTo>
                <a:cubicBezTo>
                  <a:pt x="6526385" y="9083502"/>
                  <a:pt x="5855981" y="9809038"/>
                  <a:pt x="5855981" y="10691155"/>
                </a:cubicBezTo>
                <a:lnTo>
                  <a:pt x="5856015" y="10691813"/>
                </a:lnTo>
                <a:lnTo>
                  <a:pt x="0" y="1069181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4A6F017-407A-8AD3-A06D-FE365DAA52F7}"/>
              </a:ext>
            </a:extLst>
          </p:cNvPr>
          <p:cNvSpPr>
            <a:spLocks noGrp="1"/>
          </p:cNvSpPr>
          <p:nvPr>
            <p:ph type="title" hasCustomPrompt="1"/>
          </p:nvPr>
        </p:nvSpPr>
        <p:spPr>
          <a:xfrm>
            <a:off x="436985" y="348830"/>
            <a:ext cx="6757015" cy="3204224"/>
          </a:xfrm>
        </p:spPr>
        <p:txBody>
          <a:bodyPr/>
          <a:lstStyle>
            <a:lvl1pPr>
              <a:lnSpc>
                <a:spcPts val="13000"/>
              </a:lnSpc>
              <a:defRPr sz="12500" b="0" baseline="0">
                <a:solidFill>
                  <a:schemeClr val="accent1"/>
                </a:solidFill>
                <a:latin typeface="Gilroy Bold" pitchFamily="2" charset="77"/>
              </a:defRPr>
            </a:lvl1pPr>
          </a:lstStyle>
          <a:p>
            <a:r>
              <a:rPr lang="en-US"/>
              <a:t>Bold title</a:t>
            </a:r>
            <a:endParaRPr lang="en-GB"/>
          </a:p>
        </p:txBody>
      </p:sp>
      <p:sp>
        <p:nvSpPr>
          <p:cNvPr id="24" name="Text Placeholder 23">
            <a:extLst>
              <a:ext uri="{FF2B5EF4-FFF2-40B4-BE49-F238E27FC236}">
                <a16:creationId xmlns:a16="http://schemas.microsoft.com/office/drawing/2014/main" id="{A1F20A48-7E14-1F7B-9C83-1B184543CA3A}"/>
              </a:ext>
            </a:extLst>
          </p:cNvPr>
          <p:cNvSpPr>
            <a:spLocks noGrp="1"/>
          </p:cNvSpPr>
          <p:nvPr>
            <p:ph type="body" sz="quarter" idx="12" hasCustomPrompt="1"/>
          </p:nvPr>
        </p:nvSpPr>
        <p:spPr>
          <a:xfrm>
            <a:off x="928706" y="4191689"/>
            <a:ext cx="5702262" cy="4238256"/>
          </a:xfrm>
        </p:spPr>
        <p:txBody>
          <a:bodyPr/>
          <a:lstStyle>
            <a:lvl1pPr>
              <a:defRPr sz="2200">
                <a:latin typeface="Gilroy Bold" panose="00000800000000000000" pitchFamily="50" charset="0"/>
              </a:defRPr>
            </a:lvl1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5B4F38F-4225-CD55-2217-19BE32386C54}"/>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Tree>
    <p:extLst>
      <p:ext uri="{BB962C8B-B14F-4D97-AF65-F5344CB8AC3E}">
        <p14:creationId xmlns:p14="http://schemas.microsoft.com/office/powerpoint/2010/main" val="3701962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bold title pg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C59B3E8-B66F-BFA8-A550-FC8350096DD3}"/>
              </a:ext>
            </a:extLst>
          </p:cNvPr>
          <p:cNvSpPr/>
          <p:nvPr userDrawn="1"/>
        </p:nvSpPr>
        <p:spPr>
          <a:xfrm>
            <a:off x="-1" y="-1"/>
            <a:ext cx="7559675" cy="10691813"/>
          </a:xfrm>
          <a:custGeom>
            <a:avLst/>
            <a:gdLst>
              <a:gd name="connsiteX0" fmla="*/ 0 w 7559675"/>
              <a:gd name="connsiteY0" fmla="*/ 0 h 10691813"/>
              <a:gd name="connsiteX1" fmla="*/ 7559675 w 7559675"/>
              <a:gd name="connsiteY1" fmla="*/ 0 h 10691813"/>
              <a:gd name="connsiteX2" fmla="*/ 7559675 w 7559675"/>
              <a:gd name="connsiteY2" fmla="*/ 8987460 h 10691813"/>
              <a:gd name="connsiteX3" fmla="*/ 7385483 w 7559675"/>
              <a:gd name="connsiteY3" fmla="*/ 8996256 h 10691813"/>
              <a:gd name="connsiteX4" fmla="*/ 5855981 w 7559675"/>
              <a:gd name="connsiteY4" fmla="*/ 10691155 h 10691813"/>
              <a:gd name="connsiteX5" fmla="*/ 5856015 w 7559675"/>
              <a:gd name="connsiteY5" fmla="*/ 10691813 h 10691813"/>
              <a:gd name="connsiteX6" fmla="*/ 0 w 7559675"/>
              <a:gd name="connsiteY6"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9675" h="10691813">
                <a:moveTo>
                  <a:pt x="0" y="0"/>
                </a:moveTo>
                <a:lnTo>
                  <a:pt x="7559675" y="0"/>
                </a:lnTo>
                <a:lnTo>
                  <a:pt x="7559675" y="8987460"/>
                </a:lnTo>
                <a:lnTo>
                  <a:pt x="7385483" y="8996256"/>
                </a:lnTo>
                <a:cubicBezTo>
                  <a:pt x="6526385" y="9083502"/>
                  <a:pt x="5855981" y="9809038"/>
                  <a:pt x="5855981" y="10691155"/>
                </a:cubicBezTo>
                <a:lnTo>
                  <a:pt x="5856015" y="10691813"/>
                </a:lnTo>
                <a:lnTo>
                  <a:pt x="0" y="1069181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TextBox 4">
            <a:extLst>
              <a:ext uri="{FF2B5EF4-FFF2-40B4-BE49-F238E27FC236}">
                <a16:creationId xmlns:a16="http://schemas.microsoft.com/office/drawing/2014/main" id="{B5B4F38F-4225-CD55-2217-19BE32386C54}"/>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3" name="Title 1">
            <a:extLst>
              <a:ext uri="{FF2B5EF4-FFF2-40B4-BE49-F238E27FC236}">
                <a16:creationId xmlns:a16="http://schemas.microsoft.com/office/drawing/2014/main" id="{A2DE519F-CEC9-DC51-5EDA-75881F8BE159}"/>
              </a:ext>
            </a:extLst>
          </p:cNvPr>
          <p:cNvSpPr>
            <a:spLocks noGrp="1"/>
          </p:cNvSpPr>
          <p:nvPr>
            <p:ph type="title" hasCustomPrompt="1"/>
          </p:nvPr>
        </p:nvSpPr>
        <p:spPr>
          <a:xfrm>
            <a:off x="436985" y="348830"/>
            <a:ext cx="6757015" cy="3204224"/>
          </a:xfrm>
        </p:spPr>
        <p:txBody>
          <a:bodyPr/>
          <a:lstStyle>
            <a:lvl1pPr>
              <a:lnSpc>
                <a:spcPts val="13000"/>
              </a:lnSpc>
              <a:defRPr sz="12500" b="0" baseline="0">
                <a:solidFill>
                  <a:schemeClr val="accent1"/>
                </a:solidFill>
                <a:latin typeface="Gilroy Bold" pitchFamily="2" charset="77"/>
              </a:defRPr>
            </a:lvl1pPr>
          </a:lstStyle>
          <a:p>
            <a:r>
              <a:rPr lang="en-US"/>
              <a:t>Bold title</a:t>
            </a:r>
            <a:endParaRPr lang="en-GB"/>
          </a:p>
        </p:txBody>
      </p:sp>
    </p:spTree>
    <p:extLst>
      <p:ext uri="{BB962C8B-B14F-4D97-AF65-F5344CB8AC3E}">
        <p14:creationId xmlns:p14="http://schemas.microsoft.com/office/powerpoint/2010/main" val="9015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second half of circle ">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4F38F-4225-CD55-2217-19BE32386C54}"/>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20" name="Freeform: Shape 19">
            <a:extLst>
              <a:ext uri="{FF2B5EF4-FFF2-40B4-BE49-F238E27FC236}">
                <a16:creationId xmlns:a16="http://schemas.microsoft.com/office/drawing/2014/main" id="{E1BA012F-38F9-8F43-3D1E-6EA83540E740}"/>
              </a:ext>
            </a:extLst>
          </p:cNvPr>
          <p:cNvSpPr/>
          <p:nvPr userDrawn="1"/>
        </p:nvSpPr>
        <p:spPr>
          <a:xfrm flipH="1">
            <a:off x="1" y="8987960"/>
            <a:ext cx="1703851" cy="1704386"/>
          </a:xfrm>
          <a:custGeom>
            <a:avLst/>
            <a:gdLst>
              <a:gd name="connsiteX0" fmla="*/ 1692492 w 1703851"/>
              <a:gd name="connsiteY0" fmla="*/ 0 h 1704386"/>
              <a:gd name="connsiteX1" fmla="*/ 1703851 w 1703851"/>
              <a:gd name="connsiteY1" fmla="*/ 574 h 1704386"/>
              <a:gd name="connsiteX2" fmla="*/ 1703851 w 1703851"/>
              <a:gd name="connsiteY2" fmla="*/ 1704386 h 1704386"/>
              <a:gd name="connsiteX3" fmla="*/ 1198 w 1703851"/>
              <a:gd name="connsiteY3" fmla="*/ 1704386 h 1704386"/>
              <a:gd name="connsiteX4" fmla="*/ 0 w 1703851"/>
              <a:gd name="connsiteY4" fmla="*/ 1692493 h 1704386"/>
              <a:gd name="connsiteX5" fmla="*/ 1692492 w 1703851"/>
              <a:gd name="connsiteY5" fmla="*/ 0 h 170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851" h="1704386">
                <a:moveTo>
                  <a:pt x="1692492" y="0"/>
                </a:moveTo>
                <a:lnTo>
                  <a:pt x="1703851" y="574"/>
                </a:lnTo>
                <a:lnTo>
                  <a:pt x="1703851" y="1704386"/>
                </a:lnTo>
                <a:lnTo>
                  <a:pt x="1198" y="1704386"/>
                </a:lnTo>
                <a:lnTo>
                  <a:pt x="0" y="1692493"/>
                </a:lnTo>
                <a:cubicBezTo>
                  <a:pt x="0" y="757755"/>
                  <a:pt x="757754" y="0"/>
                  <a:pt x="16924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9" name="Picture Placeholder 28">
            <a:extLst>
              <a:ext uri="{FF2B5EF4-FFF2-40B4-BE49-F238E27FC236}">
                <a16:creationId xmlns:a16="http://schemas.microsoft.com/office/drawing/2014/main" id="{638F66A9-BC84-8926-AB3C-47A8D046795D}"/>
              </a:ext>
            </a:extLst>
          </p:cNvPr>
          <p:cNvSpPr>
            <a:spLocks noGrp="1"/>
          </p:cNvSpPr>
          <p:nvPr>
            <p:ph type="pic" sz="quarter" idx="15" hasCustomPrompt="1"/>
          </p:nvPr>
        </p:nvSpPr>
        <p:spPr>
          <a:xfrm>
            <a:off x="454025" y="471241"/>
            <a:ext cx="6648450" cy="9771309"/>
          </a:xfrm>
          <a:custGeom>
            <a:avLst/>
            <a:gdLst>
              <a:gd name="connsiteX0" fmla="*/ 0 w 6648450"/>
              <a:gd name="connsiteY0" fmla="*/ 0 h 9771309"/>
              <a:gd name="connsiteX1" fmla="*/ 6648450 w 6648450"/>
              <a:gd name="connsiteY1" fmla="*/ 0 h 9771309"/>
              <a:gd name="connsiteX2" fmla="*/ 6648450 w 6648450"/>
              <a:gd name="connsiteY2" fmla="*/ 49459 h 9771309"/>
              <a:gd name="connsiteX3" fmla="*/ 6648450 w 6648450"/>
              <a:gd name="connsiteY3" fmla="*/ 9721850 h 9771309"/>
              <a:gd name="connsiteX4" fmla="*/ 6648450 w 6648450"/>
              <a:gd name="connsiteY4" fmla="*/ 9771309 h 9771309"/>
              <a:gd name="connsiteX5" fmla="*/ 1190550 w 6648450"/>
              <a:gd name="connsiteY5" fmla="*/ 9771309 h 9771309"/>
              <a:gd name="connsiteX6" fmla="*/ 1173736 w 6648450"/>
              <a:gd name="connsiteY6" fmla="*/ 9705916 h 9771309"/>
              <a:gd name="connsiteX7" fmla="*/ 60631 w 6648450"/>
              <a:gd name="connsiteY7" fmla="*/ 8592810 h 9771309"/>
              <a:gd name="connsiteX8" fmla="*/ 0 w 6648450"/>
              <a:gd name="connsiteY8" fmla="*/ 8577220 h 9771309"/>
              <a:gd name="connsiteX9" fmla="*/ 0 w 6648450"/>
              <a:gd name="connsiteY9" fmla="*/ 8527761 h 9771309"/>
              <a:gd name="connsiteX10" fmla="*/ 0 w 6648450"/>
              <a:gd name="connsiteY10" fmla="*/ 49459 h 977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8450" h="9771309">
                <a:moveTo>
                  <a:pt x="0" y="0"/>
                </a:moveTo>
                <a:lnTo>
                  <a:pt x="6648450" y="0"/>
                </a:lnTo>
                <a:lnTo>
                  <a:pt x="6648450" y="49459"/>
                </a:lnTo>
                <a:lnTo>
                  <a:pt x="6648450" y="9721850"/>
                </a:lnTo>
                <a:lnTo>
                  <a:pt x="6648450" y="9771309"/>
                </a:lnTo>
                <a:lnTo>
                  <a:pt x="1190550" y="9771309"/>
                </a:lnTo>
                <a:lnTo>
                  <a:pt x="1173736" y="9705916"/>
                </a:lnTo>
                <a:cubicBezTo>
                  <a:pt x="1008899" y="9175947"/>
                  <a:pt x="590600" y="8757648"/>
                  <a:pt x="60631" y="8592810"/>
                </a:cubicBezTo>
                <a:lnTo>
                  <a:pt x="0" y="8577220"/>
                </a:lnTo>
                <a:lnTo>
                  <a:pt x="0" y="8527761"/>
                </a:lnTo>
                <a:lnTo>
                  <a:pt x="0" y="49459"/>
                </a:lnTo>
                <a:close/>
              </a:path>
            </a:pathLst>
          </a:custGeom>
          <a:solidFill>
            <a:schemeClr val="accent6">
              <a:lumMod val="40000"/>
              <a:lumOff val="60000"/>
            </a:schemeClr>
          </a:solidFill>
        </p:spPr>
        <p:txBody>
          <a:bodyPr vert="horz" wrap="square" lIns="0" tIns="0" rIns="0" bIns="0" rtlCol="0" anchor="ctr">
            <a:noAutofit/>
          </a:bodyPr>
          <a:lstStyle>
            <a:lvl1pPr algn="ctr">
              <a:defRPr lang="en-GB" sz="2000">
                <a:latin typeface="+mj-lt"/>
              </a:defRPr>
            </a:lvl1pPr>
          </a:lstStyle>
          <a:p>
            <a:pPr lvl="0"/>
            <a:r>
              <a:rPr lang="en-US"/>
              <a:t>Add picture</a:t>
            </a:r>
            <a:endParaRPr lang="en-GB"/>
          </a:p>
        </p:txBody>
      </p:sp>
    </p:spTree>
    <p:extLst>
      <p:ext uri="{BB962C8B-B14F-4D97-AF65-F5344CB8AC3E}">
        <p14:creationId xmlns:p14="http://schemas.microsoft.com/office/powerpoint/2010/main" val="1766545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ld title white second part of circl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4F38F-4225-CD55-2217-19BE32386C54}"/>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20" name="Freeform: Shape 19">
            <a:extLst>
              <a:ext uri="{FF2B5EF4-FFF2-40B4-BE49-F238E27FC236}">
                <a16:creationId xmlns:a16="http://schemas.microsoft.com/office/drawing/2014/main" id="{E1BA012F-38F9-8F43-3D1E-6EA83540E740}"/>
              </a:ext>
            </a:extLst>
          </p:cNvPr>
          <p:cNvSpPr/>
          <p:nvPr userDrawn="1"/>
        </p:nvSpPr>
        <p:spPr>
          <a:xfrm flipH="1">
            <a:off x="1" y="8987960"/>
            <a:ext cx="1703851" cy="1704386"/>
          </a:xfrm>
          <a:custGeom>
            <a:avLst/>
            <a:gdLst>
              <a:gd name="connsiteX0" fmla="*/ 1692492 w 1703851"/>
              <a:gd name="connsiteY0" fmla="*/ 0 h 1704386"/>
              <a:gd name="connsiteX1" fmla="*/ 1703851 w 1703851"/>
              <a:gd name="connsiteY1" fmla="*/ 574 h 1704386"/>
              <a:gd name="connsiteX2" fmla="*/ 1703851 w 1703851"/>
              <a:gd name="connsiteY2" fmla="*/ 1704386 h 1704386"/>
              <a:gd name="connsiteX3" fmla="*/ 1198 w 1703851"/>
              <a:gd name="connsiteY3" fmla="*/ 1704386 h 1704386"/>
              <a:gd name="connsiteX4" fmla="*/ 0 w 1703851"/>
              <a:gd name="connsiteY4" fmla="*/ 1692493 h 1704386"/>
              <a:gd name="connsiteX5" fmla="*/ 1692492 w 1703851"/>
              <a:gd name="connsiteY5" fmla="*/ 0 h 170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851" h="1704386">
                <a:moveTo>
                  <a:pt x="1692492" y="0"/>
                </a:moveTo>
                <a:lnTo>
                  <a:pt x="1703851" y="574"/>
                </a:lnTo>
                <a:lnTo>
                  <a:pt x="1703851" y="1704386"/>
                </a:lnTo>
                <a:lnTo>
                  <a:pt x="1198" y="1704386"/>
                </a:lnTo>
                <a:lnTo>
                  <a:pt x="0" y="1692493"/>
                </a:lnTo>
                <a:cubicBezTo>
                  <a:pt x="0" y="757755"/>
                  <a:pt x="757754" y="0"/>
                  <a:pt x="16924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3">
            <a:extLst>
              <a:ext uri="{FF2B5EF4-FFF2-40B4-BE49-F238E27FC236}">
                <a16:creationId xmlns:a16="http://schemas.microsoft.com/office/drawing/2014/main" id="{7458E2AC-BBF6-CE71-65EC-3C0A77C6335A}"/>
              </a:ext>
            </a:extLst>
          </p:cNvPr>
          <p:cNvSpPr>
            <a:spLocks noGrp="1"/>
          </p:cNvSpPr>
          <p:nvPr>
            <p:ph type="body" sz="quarter" idx="12" hasCustomPrompt="1"/>
          </p:nvPr>
        </p:nvSpPr>
        <p:spPr>
          <a:xfrm>
            <a:off x="928706" y="4191689"/>
            <a:ext cx="5702262" cy="4238256"/>
          </a:xfrm>
        </p:spPr>
        <p:txBody>
          <a:bodyPr/>
          <a:lstStyle>
            <a:lvl1pPr>
              <a:defRPr sz="2200">
                <a:latin typeface="Gilroy Bold" panose="00000800000000000000" pitchFamily="50" charset="0"/>
              </a:defRPr>
            </a:lvl1pPr>
          </a:lstStyle>
          <a:p>
            <a:pPr lvl="0"/>
            <a:r>
              <a:rPr lang="en-GB"/>
              <a:t>First level body copy</a:t>
            </a:r>
          </a:p>
          <a:p>
            <a:pPr lvl="1"/>
            <a:r>
              <a:rPr lang="en-GB"/>
              <a:t>Second level</a:t>
            </a:r>
          </a:p>
          <a:p>
            <a:pPr lvl="2"/>
            <a:r>
              <a:rPr lang="en-GB"/>
              <a:t>Third level</a:t>
            </a:r>
          </a:p>
          <a:p>
            <a:pPr lvl="3"/>
            <a:r>
              <a:rPr lang="en-GB"/>
              <a:t>Fourth level</a:t>
            </a:r>
          </a:p>
          <a:p>
            <a:pPr lvl="4"/>
            <a:r>
              <a:rPr lang="en-GB"/>
              <a:t>Fifth level</a:t>
            </a:r>
          </a:p>
        </p:txBody>
      </p:sp>
      <p:sp>
        <p:nvSpPr>
          <p:cNvPr id="4" name="Title 1">
            <a:extLst>
              <a:ext uri="{FF2B5EF4-FFF2-40B4-BE49-F238E27FC236}">
                <a16:creationId xmlns:a16="http://schemas.microsoft.com/office/drawing/2014/main" id="{99F3EE91-2FB0-D460-C6F8-FD655C1B6914}"/>
              </a:ext>
            </a:extLst>
          </p:cNvPr>
          <p:cNvSpPr>
            <a:spLocks noGrp="1"/>
          </p:cNvSpPr>
          <p:nvPr>
            <p:ph type="title" hasCustomPrompt="1"/>
          </p:nvPr>
        </p:nvSpPr>
        <p:spPr>
          <a:xfrm>
            <a:off x="436985" y="348830"/>
            <a:ext cx="6757015" cy="3204224"/>
          </a:xfrm>
        </p:spPr>
        <p:txBody>
          <a:bodyPr/>
          <a:lstStyle>
            <a:lvl1pPr>
              <a:lnSpc>
                <a:spcPts val="13000"/>
              </a:lnSpc>
              <a:defRPr sz="12500" b="0" baseline="0">
                <a:solidFill>
                  <a:schemeClr val="accent1"/>
                </a:solidFill>
                <a:latin typeface="Gilroy Bold" pitchFamily="2" charset="77"/>
              </a:defRPr>
            </a:lvl1pPr>
          </a:lstStyle>
          <a:p>
            <a:r>
              <a:rPr lang="en-US"/>
              <a:t>Bold title</a:t>
            </a:r>
            <a:endParaRPr lang="en-GB"/>
          </a:p>
        </p:txBody>
      </p:sp>
    </p:spTree>
    <p:extLst>
      <p:ext uri="{BB962C8B-B14F-4D97-AF65-F5344CB8AC3E}">
        <p14:creationId xmlns:p14="http://schemas.microsoft.com/office/powerpoint/2010/main" val="314953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FF77F-A8E8-FC2A-594E-C33CE537E3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85" y="658"/>
            <a:ext cx="7557704" cy="10690493"/>
          </a:xfrm>
          <a:prstGeom prst="rect">
            <a:avLst/>
          </a:prstGeom>
        </p:spPr>
      </p:pic>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03761" y="8059762"/>
            <a:ext cx="2624919" cy="897720"/>
          </a:xfrm>
        </p:spPr>
        <p:txBody>
          <a:bodyPr anchor="t"/>
          <a:lstStyle>
            <a:lvl1pPr algn="r">
              <a:lnSpc>
                <a:spcPts val="3400"/>
              </a:lnSpc>
              <a:defRPr sz="3000" b="1">
                <a:solidFill>
                  <a:schemeClr val="tx1"/>
                </a:solidFill>
                <a:latin typeface="Gilroy Bold" panose="00000800000000000000" pitchFamily="50" charset="0"/>
              </a:defRPr>
            </a:lvl1pPr>
          </a:lstStyle>
          <a:p>
            <a:r>
              <a:rPr lang="en-US"/>
              <a:t>Add cover title</a:t>
            </a:r>
            <a:endParaRPr lang="en-GB"/>
          </a:p>
        </p:txBody>
      </p:sp>
    </p:spTree>
    <p:extLst>
      <p:ext uri="{BB962C8B-B14F-4D97-AF65-F5344CB8AC3E}">
        <p14:creationId xmlns:p14="http://schemas.microsoft.com/office/powerpoint/2010/main" val="35312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bold title no content second part of circl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4F38F-4225-CD55-2217-19BE32386C54}"/>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20" name="Freeform: Shape 19">
            <a:extLst>
              <a:ext uri="{FF2B5EF4-FFF2-40B4-BE49-F238E27FC236}">
                <a16:creationId xmlns:a16="http://schemas.microsoft.com/office/drawing/2014/main" id="{E1BA012F-38F9-8F43-3D1E-6EA83540E740}"/>
              </a:ext>
            </a:extLst>
          </p:cNvPr>
          <p:cNvSpPr/>
          <p:nvPr userDrawn="1"/>
        </p:nvSpPr>
        <p:spPr>
          <a:xfrm flipH="1">
            <a:off x="1" y="8987960"/>
            <a:ext cx="1703851" cy="1704386"/>
          </a:xfrm>
          <a:custGeom>
            <a:avLst/>
            <a:gdLst>
              <a:gd name="connsiteX0" fmla="*/ 1692492 w 1703851"/>
              <a:gd name="connsiteY0" fmla="*/ 0 h 1704386"/>
              <a:gd name="connsiteX1" fmla="*/ 1703851 w 1703851"/>
              <a:gd name="connsiteY1" fmla="*/ 574 h 1704386"/>
              <a:gd name="connsiteX2" fmla="*/ 1703851 w 1703851"/>
              <a:gd name="connsiteY2" fmla="*/ 1704386 h 1704386"/>
              <a:gd name="connsiteX3" fmla="*/ 1198 w 1703851"/>
              <a:gd name="connsiteY3" fmla="*/ 1704386 h 1704386"/>
              <a:gd name="connsiteX4" fmla="*/ 0 w 1703851"/>
              <a:gd name="connsiteY4" fmla="*/ 1692493 h 1704386"/>
              <a:gd name="connsiteX5" fmla="*/ 1692492 w 1703851"/>
              <a:gd name="connsiteY5" fmla="*/ 0 h 170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851" h="1704386">
                <a:moveTo>
                  <a:pt x="1692492" y="0"/>
                </a:moveTo>
                <a:lnTo>
                  <a:pt x="1703851" y="574"/>
                </a:lnTo>
                <a:lnTo>
                  <a:pt x="1703851" y="1704386"/>
                </a:lnTo>
                <a:lnTo>
                  <a:pt x="1198" y="1704386"/>
                </a:lnTo>
                <a:lnTo>
                  <a:pt x="0" y="1692493"/>
                </a:lnTo>
                <a:cubicBezTo>
                  <a:pt x="0" y="757755"/>
                  <a:pt x="757754" y="0"/>
                  <a:pt x="16924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1">
            <a:extLst>
              <a:ext uri="{FF2B5EF4-FFF2-40B4-BE49-F238E27FC236}">
                <a16:creationId xmlns:a16="http://schemas.microsoft.com/office/drawing/2014/main" id="{DE214F38-A464-6704-D80E-0DA6B54E3120}"/>
              </a:ext>
            </a:extLst>
          </p:cNvPr>
          <p:cNvSpPr>
            <a:spLocks noGrp="1"/>
          </p:cNvSpPr>
          <p:nvPr>
            <p:ph type="title" hasCustomPrompt="1"/>
          </p:nvPr>
        </p:nvSpPr>
        <p:spPr>
          <a:xfrm>
            <a:off x="436985" y="348830"/>
            <a:ext cx="6757015" cy="3204224"/>
          </a:xfrm>
        </p:spPr>
        <p:txBody>
          <a:bodyPr/>
          <a:lstStyle>
            <a:lvl1pPr>
              <a:lnSpc>
                <a:spcPts val="13000"/>
              </a:lnSpc>
              <a:defRPr sz="12500" b="0" baseline="0">
                <a:solidFill>
                  <a:schemeClr val="accent1"/>
                </a:solidFill>
                <a:latin typeface="Gilroy Bold" pitchFamily="2" charset="77"/>
              </a:defRPr>
            </a:lvl1pPr>
          </a:lstStyle>
          <a:p>
            <a:r>
              <a:rPr lang="en-US"/>
              <a:t>Bold title</a:t>
            </a:r>
            <a:endParaRPr lang="en-GB"/>
          </a:p>
        </p:txBody>
      </p:sp>
    </p:spTree>
    <p:extLst>
      <p:ext uri="{BB962C8B-B14F-4D97-AF65-F5344CB8AC3E}">
        <p14:creationId xmlns:p14="http://schemas.microsoft.com/office/powerpoint/2010/main" val="3797654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s with one part pic">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A7AA23D4-B6AC-CDF2-68B4-78BEDD0A579A}"/>
              </a:ext>
            </a:extLst>
          </p:cNvPr>
          <p:cNvSpPr>
            <a:spLocks noGrp="1"/>
          </p:cNvSpPr>
          <p:nvPr>
            <p:ph type="pic" sz="quarter" idx="14" hasCustomPrompt="1"/>
          </p:nvPr>
        </p:nvSpPr>
        <p:spPr>
          <a:xfrm>
            <a:off x="454025" y="1802623"/>
            <a:ext cx="7104500" cy="7653749"/>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6" name="Title 1">
            <a:extLst>
              <a:ext uri="{FF2B5EF4-FFF2-40B4-BE49-F238E27FC236}">
                <a16:creationId xmlns:a16="http://schemas.microsoft.com/office/drawing/2014/main" id="{D699E313-DF15-D57C-1620-2E8C608F4CA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7" name="Text Placeholder 3">
            <a:extLst>
              <a:ext uri="{FF2B5EF4-FFF2-40B4-BE49-F238E27FC236}">
                <a16:creationId xmlns:a16="http://schemas.microsoft.com/office/drawing/2014/main" id="{A62D6E3B-11F6-5850-B26E-911002689961}"/>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Tree>
    <p:extLst>
      <p:ext uri="{BB962C8B-B14F-4D97-AF65-F5344CB8AC3E}">
        <p14:creationId xmlns:p14="http://schemas.microsoft.com/office/powerpoint/2010/main" val="1005958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 and shapes with second part pic">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6B1410E-BF9D-589E-D075-93166C27334B}"/>
              </a:ext>
            </a:extLst>
          </p:cNvPr>
          <p:cNvSpPr>
            <a:spLocks noGrp="1"/>
          </p:cNvSpPr>
          <p:nvPr>
            <p:ph type="pic" sz="quarter" idx="14" hasCustomPrompt="1"/>
          </p:nvPr>
        </p:nvSpPr>
        <p:spPr>
          <a:xfrm>
            <a:off x="0" y="1802623"/>
            <a:ext cx="2891320" cy="7653749"/>
          </a:xfrm>
          <a:custGeom>
            <a:avLst/>
            <a:gdLst>
              <a:gd name="connsiteX0" fmla="*/ 0 w 2891320"/>
              <a:gd name="connsiteY0" fmla="*/ 0 h 7653749"/>
              <a:gd name="connsiteX1" fmla="*/ 2891320 w 2891320"/>
              <a:gd name="connsiteY1" fmla="*/ 0 h 7653749"/>
              <a:gd name="connsiteX2" fmla="*/ 755374 w 2891320"/>
              <a:gd name="connsiteY2" fmla="*/ 736117 h 7653749"/>
              <a:gd name="connsiteX3" fmla="*/ 778073 w 2891320"/>
              <a:gd name="connsiteY3" fmla="*/ 7653749 h 7653749"/>
              <a:gd name="connsiteX4" fmla="*/ 0 w 2891320"/>
              <a:gd name="connsiteY4" fmla="*/ 7653749 h 765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320" h="7653749">
                <a:moveTo>
                  <a:pt x="0" y="0"/>
                </a:moveTo>
                <a:lnTo>
                  <a:pt x="2891320" y="0"/>
                </a:lnTo>
                <a:lnTo>
                  <a:pt x="755374" y="736117"/>
                </a:lnTo>
                <a:lnTo>
                  <a:pt x="778073" y="7653749"/>
                </a:lnTo>
                <a:lnTo>
                  <a:pt x="0" y="7653749"/>
                </a:lnTo>
                <a:close/>
              </a:path>
            </a:pathLst>
          </a:custGeom>
          <a:solidFill>
            <a:schemeClr val="accent6">
              <a:lumMod val="40000"/>
              <a:lumOff val="60000"/>
            </a:schemeClr>
          </a:solidFill>
        </p:spPr>
        <p:txBody>
          <a:bodyPr vert="horz" wrap="square" lIns="0" tIns="0" rIns="0" bIns="0" rtlCol="0" anchor="ctr">
            <a:noAutofit/>
          </a:bodyPr>
          <a:lstStyle>
            <a:lvl1pPr algn="ctr">
              <a:defRPr lang="en-GB" sz="2000">
                <a:latin typeface="+mj-lt"/>
              </a:defRPr>
            </a:lvl1pPr>
          </a:lstStyle>
          <a:p>
            <a:pPr lvl="0"/>
            <a:r>
              <a:rPr lang="en-US"/>
              <a:t>Add picture</a:t>
            </a:r>
            <a:endParaRPr lang="en-GB"/>
          </a:p>
        </p:txBody>
      </p:sp>
      <p:sp>
        <p:nvSpPr>
          <p:cNvPr id="22" name="Freeform: Shape 21">
            <a:extLst>
              <a:ext uri="{FF2B5EF4-FFF2-40B4-BE49-F238E27FC236}">
                <a16:creationId xmlns:a16="http://schemas.microsoft.com/office/drawing/2014/main" id="{69C85FC0-2927-EE38-3D52-A78532298229}"/>
              </a:ext>
            </a:extLst>
          </p:cNvPr>
          <p:cNvSpPr/>
          <p:nvPr userDrawn="1"/>
        </p:nvSpPr>
        <p:spPr>
          <a:xfrm>
            <a:off x="755374" y="471402"/>
            <a:ext cx="6031632" cy="9002012"/>
          </a:xfrm>
          <a:custGeom>
            <a:avLst/>
            <a:gdLst>
              <a:gd name="connsiteX0" fmla="*/ 6031632 w 6031632"/>
              <a:gd name="connsiteY0" fmla="*/ 0 h 9002012"/>
              <a:gd name="connsiteX1" fmla="*/ 6031632 w 6031632"/>
              <a:gd name="connsiteY1" fmla="*/ 9002012 h 9002012"/>
              <a:gd name="connsiteX2" fmla="*/ 5702222 w 6031632"/>
              <a:gd name="connsiteY2" fmla="*/ 9002012 h 9002012"/>
              <a:gd name="connsiteX3" fmla="*/ 5702222 w 6031632"/>
              <a:gd name="connsiteY3" fmla="*/ 7832032 h 9002012"/>
              <a:gd name="connsiteX4" fmla="*/ 3153052 w 6031632"/>
              <a:gd name="connsiteY4" fmla="*/ 7832032 h 9002012"/>
              <a:gd name="connsiteX5" fmla="*/ 3153052 w 6031632"/>
              <a:gd name="connsiteY5" fmla="*/ 9002012 h 9002012"/>
              <a:gd name="connsiteX6" fmla="*/ 2895875 w 6031632"/>
              <a:gd name="connsiteY6" fmla="*/ 9002012 h 9002012"/>
              <a:gd name="connsiteX7" fmla="*/ 2895875 w 6031632"/>
              <a:gd name="connsiteY7" fmla="*/ 7832032 h 9002012"/>
              <a:gd name="connsiteX8" fmla="*/ 346705 w 6031632"/>
              <a:gd name="connsiteY8" fmla="*/ 7832032 h 9002012"/>
              <a:gd name="connsiteX9" fmla="*/ 346705 w 6031632"/>
              <a:gd name="connsiteY9" fmla="*/ 9002012 h 9002012"/>
              <a:gd name="connsiteX10" fmla="*/ 22718 w 6031632"/>
              <a:gd name="connsiteY10" fmla="*/ 9002012 h 9002012"/>
              <a:gd name="connsiteX11" fmla="*/ 0 w 6031632"/>
              <a:gd name="connsiteY11" fmla="*/ 2078698 h 90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1632" h="9002012">
                <a:moveTo>
                  <a:pt x="6031632" y="0"/>
                </a:moveTo>
                <a:lnTo>
                  <a:pt x="6031632" y="9002012"/>
                </a:lnTo>
                <a:lnTo>
                  <a:pt x="5702222" y="9002012"/>
                </a:lnTo>
                <a:lnTo>
                  <a:pt x="5702222" y="7832032"/>
                </a:lnTo>
                <a:lnTo>
                  <a:pt x="3153052" y="7832032"/>
                </a:lnTo>
                <a:lnTo>
                  <a:pt x="3153052" y="9002012"/>
                </a:lnTo>
                <a:lnTo>
                  <a:pt x="2895875" y="9002012"/>
                </a:lnTo>
                <a:lnTo>
                  <a:pt x="2895875" y="7832032"/>
                </a:lnTo>
                <a:lnTo>
                  <a:pt x="346705" y="7832032"/>
                </a:lnTo>
                <a:lnTo>
                  <a:pt x="346705" y="9002012"/>
                </a:lnTo>
                <a:lnTo>
                  <a:pt x="22718" y="9002012"/>
                </a:lnTo>
                <a:cubicBezTo>
                  <a:pt x="15145" y="6694241"/>
                  <a:pt x="7573" y="4386469"/>
                  <a:pt x="0" y="2078698"/>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363CD7EE-A583-FF57-1DB0-471CE3873076}"/>
              </a:ext>
            </a:extLst>
          </p:cNvPr>
          <p:cNvSpPr/>
          <p:nvPr userDrawn="1"/>
        </p:nvSpPr>
        <p:spPr>
          <a:xfrm>
            <a:off x="761053" y="471400"/>
            <a:ext cx="6025953" cy="8990653"/>
          </a:xfrm>
          <a:custGeom>
            <a:avLst/>
            <a:gdLst>
              <a:gd name="connsiteX0" fmla="*/ 329412 w 6025953"/>
              <a:gd name="connsiteY0" fmla="*/ 8990653 h 8990653"/>
              <a:gd name="connsiteX1" fmla="*/ 0 w 6025953"/>
              <a:gd name="connsiteY1" fmla="*/ 8990653 h 8990653"/>
              <a:gd name="connsiteX2" fmla="*/ 0 w 6025953"/>
              <a:gd name="connsiteY2" fmla="*/ 2078698 h 8990653"/>
              <a:gd name="connsiteX3" fmla="*/ 6025953 w 6025953"/>
              <a:gd name="connsiteY3" fmla="*/ 0 h 8990653"/>
              <a:gd name="connsiteX4" fmla="*/ 6025953 w 6025953"/>
              <a:gd name="connsiteY4" fmla="*/ 8984974 h 8990653"/>
              <a:gd name="connsiteX5" fmla="*/ 5713581 w 6025953"/>
              <a:gd name="connsiteY5" fmla="*/ 8984974 h 899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5953" h="8990653">
                <a:moveTo>
                  <a:pt x="329412" y="8990653"/>
                </a:moveTo>
                <a:lnTo>
                  <a:pt x="0" y="8990653"/>
                </a:lnTo>
                <a:lnTo>
                  <a:pt x="0" y="2078698"/>
                </a:lnTo>
                <a:lnTo>
                  <a:pt x="6025953" y="0"/>
                </a:lnTo>
                <a:lnTo>
                  <a:pt x="6025953" y="8984974"/>
                </a:lnTo>
                <a:lnTo>
                  <a:pt x="5713581" y="898497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169157CA-03E2-4E47-85F3-57225B0D879D}"/>
              </a:ext>
            </a:extLst>
          </p:cNvPr>
          <p:cNvCxnSpPr>
            <a:cxnSpLocks/>
          </p:cNvCxnSpPr>
          <p:nvPr userDrawn="1"/>
        </p:nvCxnSpPr>
        <p:spPr>
          <a:xfrm>
            <a:off x="3651937" y="9450693"/>
            <a:ext cx="249899" cy="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4" name="Picture Placeholder 4">
            <a:extLst>
              <a:ext uri="{FF2B5EF4-FFF2-40B4-BE49-F238E27FC236}">
                <a16:creationId xmlns:a16="http://schemas.microsoft.com/office/drawing/2014/main" id="{B101ABE3-20D8-597B-5C43-FF5EEFA9B2F4}"/>
              </a:ext>
            </a:extLst>
          </p:cNvPr>
          <p:cNvSpPr>
            <a:spLocks noGrp="1"/>
          </p:cNvSpPr>
          <p:nvPr>
            <p:ph type="pic" sz="quarter" idx="15" hasCustomPrompt="1"/>
          </p:nvPr>
        </p:nvSpPr>
        <p:spPr>
          <a:xfrm>
            <a:off x="3908426" y="8292074"/>
            <a:ext cx="2549170" cy="1950476"/>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3" name="Picture Placeholder 4">
            <a:extLst>
              <a:ext uri="{FF2B5EF4-FFF2-40B4-BE49-F238E27FC236}">
                <a16:creationId xmlns:a16="http://schemas.microsoft.com/office/drawing/2014/main" id="{6F61FFF5-CA90-966F-E28B-FE60C49EF3F2}"/>
              </a:ext>
            </a:extLst>
          </p:cNvPr>
          <p:cNvSpPr>
            <a:spLocks noGrp="1"/>
          </p:cNvSpPr>
          <p:nvPr>
            <p:ph type="pic" sz="quarter" idx="16" hasCustomPrompt="1"/>
          </p:nvPr>
        </p:nvSpPr>
        <p:spPr>
          <a:xfrm>
            <a:off x="1102079" y="8292074"/>
            <a:ext cx="2549170" cy="1950476"/>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Tree>
    <p:extLst>
      <p:ext uri="{BB962C8B-B14F-4D97-AF65-F5344CB8AC3E}">
        <p14:creationId xmlns:p14="http://schemas.microsoft.com/office/powerpoint/2010/main" val="3193319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 and shapes with second part pic with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6B1410E-BF9D-589E-D075-93166C27334B}"/>
              </a:ext>
            </a:extLst>
          </p:cNvPr>
          <p:cNvSpPr>
            <a:spLocks noGrp="1"/>
          </p:cNvSpPr>
          <p:nvPr>
            <p:ph type="pic" sz="quarter" idx="14" hasCustomPrompt="1"/>
          </p:nvPr>
        </p:nvSpPr>
        <p:spPr>
          <a:xfrm>
            <a:off x="0" y="1802623"/>
            <a:ext cx="2891320" cy="7653749"/>
          </a:xfrm>
          <a:custGeom>
            <a:avLst/>
            <a:gdLst>
              <a:gd name="connsiteX0" fmla="*/ 0 w 2891320"/>
              <a:gd name="connsiteY0" fmla="*/ 0 h 7653749"/>
              <a:gd name="connsiteX1" fmla="*/ 2891320 w 2891320"/>
              <a:gd name="connsiteY1" fmla="*/ 0 h 7653749"/>
              <a:gd name="connsiteX2" fmla="*/ 755374 w 2891320"/>
              <a:gd name="connsiteY2" fmla="*/ 736117 h 7653749"/>
              <a:gd name="connsiteX3" fmla="*/ 778073 w 2891320"/>
              <a:gd name="connsiteY3" fmla="*/ 7653749 h 7653749"/>
              <a:gd name="connsiteX4" fmla="*/ 0 w 2891320"/>
              <a:gd name="connsiteY4" fmla="*/ 7653749 h 765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320" h="7653749">
                <a:moveTo>
                  <a:pt x="0" y="0"/>
                </a:moveTo>
                <a:lnTo>
                  <a:pt x="2891320" y="0"/>
                </a:lnTo>
                <a:lnTo>
                  <a:pt x="755374" y="736117"/>
                </a:lnTo>
                <a:lnTo>
                  <a:pt x="778073" y="7653749"/>
                </a:lnTo>
                <a:lnTo>
                  <a:pt x="0" y="7653749"/>
                </a:lnTo>
                <a:close/>
              </a:path>
            </a:pathLst>
          </a:custGeom>
          <a:solidFill>
            <a:schemeClr val="accent6">
              <a:lumMod val="40000"/>
              <a:lumOff val="60000"/>
            </a:schemeClr>
          </a:solidFill>
        </p:spPr>
        <p:txBody>
          <a:bodyPr vert="horz" wrap="square" lIns="0" tIns="0" rIns="0" bIns="0" rtlCol="0" anchor="ctr">
            <a:noAutofit/>
          </a:bodyPr>
          <a:lstStyle>
            <a:lvl1pPr algn="ctr">
              <a:defRPr lang="en-GB" sz="2000">
                <a:latin typeface="+mj-lt"/>
              </a:defRPr>
            </a:lvl1pPr>
          </a:lstStyle>
          <a:p>
            <a:pPr lvl="0"/>
            <a:r>
              <a:rPr lang="en-US"/>
              <a:t>Add picture</a:t>
            </a:r>
            <a:endParaRPr lang="en-GB"/>
          </a:p>
        </p:txBody>
      </p:sp>
      <p:cxnSp>
        <p:nvCxnSpPr>
          <p:cNvPr id="25" name="Straight Connector 24">
            <a:extLst>
              <a:ext uri="{FF2B5EF4-FFF2-40B4-BE49-F238E27FC236}">
                <a16:creationId xmlns:a16="http://schemas.microsoft.com/office/drawing/2014/main" id="{169157CA-03E2-4E47-85F3-57225B0D879D}"/>
              </a:ext>
            </a:extLst>
          </p:cNvPr>
          <p:cNvCxnSpPr>
            <a:cxnSpLocks/>
          </p:cNvCxnSpPr>
          <p:nvPr userDrawn="1"/>
        </p:nvCxnSpPr>
        <p:spPr>
          <a:xfrm>
            <a:off x="3651937" y="9450693"/>
            <a:ext cx="249899" cy="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4" name="Picture Placeholder 4">
            <a:extLst>
              <a:ext uri="{FF2B5EF4-FFF2-40B4-BE49-F238E27FC236}">
                <a16:creationId xmlns:a16="http://schemas.microsoft.com/office/drawing/2014/main" id="{B101ABE3-20D8-597B-5C43-FF5EEFA9B2F4}"/>
              </a:ext>
            </a:extLst>
          </p:cNvPr>
          <p:cNvSpPr>
            <a:spLocks noGrp="1"/>
          </p:cNvSpPr>
          <p:nvPr>
            <p:ph type="pic" sz="quarter" idx="15" hasCustomPrompt="1"/>
          </p:nvPr>
        </p:nvSpPr>
        <p:spPr>
          <a:xfrm>
            <a:off x="3908426" y="8292074"/>
            <a:ext cx="2549170" cy="1950476"/>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3" name="Picture Placeholder 4">
            <a:extLst>
              <a:ext uri="{FF2B5EF4-FFF2-40B4-BE49-F238E27FC236}">
                <a16:creationId xmlns:a16="http://schemas.microsoft.com/office/drawing/2014/main" id="{6F61FFF5-CA90-966F-E28B-FE60C49EF3F2}"/>
              </a:ext>
            </a:extLst>
          </p:cNvPr>
          <p:cNvSpPr>
            <a:spLocks noGrp="1"/>
          </p:cNvSpPr>
          <p:nvPr>
            <p:ph type="pic" sz="quarter" idx="16" hasCustomPrompt="1"/>
          </p:nvPr>
        </p:nvSpPr>
        <p:spPr>
          <a:xfrm>
            <a:off x="1102079" y="8292074"/>
            <a:ext cx="2549170" cy="1950476"/>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2" name="Text Placeholder 23">
            <a:extLst>
              <a:ext uri="{FF2B5EF4-FFF2-40B4-BE49-F238E27FC236}">
                <a16:creationId xmlns:a16="http://schemas.microsoft.com/office/drawing/2014/main" id="{CFE91147-1591-ABE8-BAF9-DF7F02A1B142}"/>
              </a:ext>
            </a:extLst>
          </p:cNvPr>
          <p:cNvSpPr>
            <a:spLocks noGrp="1"/>
          </p:cNvSpPr>
          <p:nvPr>
            <p:ph type="body" sz="quarter" idx="13" hasCustomPrompt="1"/>
          </p:nvPr>
        </p:nvSpPr>
        <p:spPr>
          <a:xfrm>
            <a:off x="1779018" y="2766133"/>
            <a:ext cx="4057897" cy="425748"/>
          </a:xfrm>
        </p:spPr>
        <p:txBody>
          <a:bodyPr/>
          <a:lstStyle>
            <a:lvl1pPr>
              <a:defRPr sz="2600" cap="all" baseline="0">
                <a:latin typeface="Gilroy Bold" panose="00000800000000000000" pitchFamily="50" charset="0"/>
              </a:defRPr>
            </a:lvl1pPr>
          </a:lstStyle>
          <a:p>
            <a:pPr lvl="0"/>
            <a:r>
              <a:rPr lang="en-GB"/>
              <a:t>Add title</a:t>
            </a:r>
          </a:p>
        </p:txBody>
      </p:sp>
      <p:sp>
        <p:nvSpPr>
          <p:cNvPr id="23" name="Freeform: Shape 22">
            <a:extLst>
              <a:ext uri="{FF2B5EF4-FFF2-40B4-BE49-F238E27FC236}">
                <a16:creationId xmlns:a16="http://schemas.microsoft.com/office/drawing/2014/main" id="{363CD7EE-A583-FF57-1DB0-471CE3873076}"/>
              </a:ext>
            </a:extLst>
          </p:cNvPr>
          <p:cNvSpPr/>
          <p:nvPr userDrawn="1"/>
        </p:nvSpPr>
        <p:spPr>
          <a:xfrm>
            <a:off x="761053" y="471400"/>
            <a:ext cx="6025953" cy="8990653"/>
          </a:xfrm>
          <a:custGeom>
            <a:avLst/>
            <a:gdLst>
              <a:gd name="connsiteX0" fmla="*/ 329412 w 6025953"/>
              <a:gd name="connsiteY0" fmla="*/ 8990653 h 8990653"/>
              <a:gd name="connsiteX1" fmla="*/ 0 w 6025953"/>
              <a:gd name="connsiteY1" fmla="*/ 8990653 h 8990653"/>
              <a:gd name="connsiteX2" fmla="*/ 0 w 6025953"/>
              <a:gd name="connsiteY2" fmla="*/ 2078698 h 8990653"/>
              <a:gd name="connsiteX3" fmla="*/ 6025953 w 6025953"/>
              <a:gd name="connsiteY3" fmla="*/ 0 h 8990653"/>
              <a:gd name="connsiteX4" fmla="*/ 6025953 w 6025953"/>
              <a:gd name="connsiteY4" fmla="*/ 8984974 h 8990653"/>
              <a:gd name="connsiteX5" fmla="*/ 5713581 w 6025953"/>
              <a:gd name="connsiteY5" fmla="*/ 8984974 h 899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5953" h="8990653">
                <a:moveTo>
                  <a:pt x="329412" y="8990653"/>
                </a:moveTo>
                <a:lnTo>
                  <a:pt x="0" y="8990653"/>
                </a:lnTo>
                <a:lnTo>
                  <a:pt x="0" y="2078698"/>
                </a:lnTo>
                <a:lnTo>
                  <a:pt x="6025953" y="0"/>
                </a:lnTo>
                <a:lnTo>
                  <a:pt x="6025953" y="8984974"/>
                </a:lnTo>
                <a:lnTo>
                  <a:pt x="5713581" y="898497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a:extLst>
              <a:ext uri="{FF2B5EF4-FFF2-40B4-BE49-F238E27FC236}">
                <a16:creationId xmlns:a16="http://schemas.microsoft.com/office/drawing/2014/main" id="{68279ACA-C44E-6B8D-10DA-9BE1E4B0DF1A}"/>
              </a:ext>
            </a:extLst>
          </p:cNvPr>
          <p:cNvSpPr>
            <a:spLocks noGrp="1"/>
          </p:cNvSpPr>
          <p:nvPr>
            <p:ph type="body" sz="quarter" idx="21" hasCustomPrompt="1"/>
          </p:nvPr>
        </p:nvSpPr>
        <p:spPr>
          <a:xfrm>
            <a:off x="1779018" y="3313989"/>
            <a:ext cx="4057896" cy="1990441"/>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Tree>
    <p:extLst>
      <p:ext uri="{BB962C8B-B14F-4D97-AF65-F5344CB8AC3E}">
        <p14:creationId xmlns:p14="http://schemas.microsoft.com/office/powerpoint/2010/main" val="148980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s and shapes with first part of shape ">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F6A4609-9328-2F26-4483-82338E8504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9" y="0"/>
            <a:ext cx="7558636" cy="10691813"/>
          </a:xfrm>
          <a:prstGeom prst="rect">
            <a:avLst/>
          </a:prstGeom>
        </p:spPr>
      </p:pic>
      <p:sp>
        <p:nvSpPr>
          <p:cNvPr id="6" name="Title 1">
            <a:extLst>
              <a:ext uri="{FF2B5EF4-FFF2-40B4-BE49-F238E27FC236}">
                <a16:creationId xmlns:a16="http://schemas.microsoft.com/office/drawing/2014/main" id="{D699E313-DF15-D57C-1620-2E8C608F4CA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7" name="Text Placeholder 3">
            <a:extLst>
              <a:ext uri="{FF2B5EF4-FFF2-40B4-BE49-F238E27FC236}">
                <a16:creationId xmlns:a16="http://schemas.microsoft.com/office/drawing/2014/main" id="{A62D6E3B-11F6-5850-B26E-911002689961}"/>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14" name="Picture Placeholder 4">
            <a:extLst>
              <a:ext uri="{FF2B5EF4-FFF2-40B4-BE49-F238E27FC236}">
                <a16:creationId xmlns:a16="http://schemas.microsoft.com/office/drawing/2014/main" id="{DDAEECB9-CCCB-862B-67FF-06876014609B}"/>
              </a:ext>
            </a:extLst>
          </p:cNvPr>
          <p:cNvSpPr>
            <a:spLocks noGrp="1"/>
          </p:cNvSpPr>
          <p:nvPr>
            <p:ph type="pic" sz="quarter" idx="16" hasCustomPrompt="1"/>
          </p:nvPr>
        </p:nvSpPr>
        <p:spPr>
          <a:xfrm>
            <a:off x="454025" y="8223920"/>
            <a:ext cx="3197224" cy="201295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5" name="Picture Placeholder 4">
            <a:extLst>
              <a:ext uri="{FF2B5EF4-FFF2-40B4-BE49-F238E27FC236}">
                <a16:creationId xmlns:a16="http://schemas.microsoft.com/office/drawing/2014/main" id="{014DC582-17BB-471C-601B-58DFEF5571AB}"/>
              </a:ext>
            </a:extLst>
          </p:cNvPr>
          <p:cNvSpPr>
            <a:spLocks noGrp="1"/>
          </p:cNvSpPr>
          <p:nvPr>
            <p:ph type="pic" sz="quarter" idx="17" hasCustomPrompt="1"/>
          </p:nvPr>
        </p:nvSpPr>
        <p:spPr>
          <a:xfrm>
            <a:off x="3908427" y="8223920"/>
            <a:ext cx="3197224" cy="201295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16" name="TextBox 15">
            <a:extLst>
              <a:ext uri="{FF2B5EF4-FFF2-40B4-BE49-F238E27FC236}">
                <a16:creationId xmlns:a16="http://schemas.microsoft.com/office/drawing/2014/main" id="{C484C823-251E-D4E1-8957-A21DE918E0DE}"/>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19" name="Text Placeholder 23">
            <a:extLst>
              <a:ext uri="{FF2B5EF4-FFF2-40B4-BE49-F238E27FC236}">
                <a16:creationId xmlns:a16="http://schemas.microsoft.com/office/drawing/2014/main" id="{E5AB047E-F44D-2530-6154-150EDA7B4576}"/>
              </a:ext>
            </a:extLst>
          </p:cNvPr>
          <p:cNvSpPr>
            <a:spLocks noGrp="1"/>
          </p:cNvSpPr>
          <p:nvPr>
            <p:ph type="body" sz="quarter" idx="13" hasCustomPrompt="1"/>
          </p:nvPr>
        </p:nvSpPr>
        <p:spPr>
          <a:xfrm>
            <a:off x="1779018" y="2766133"/>
            <a:ext cx="4057897" cy="425748"/>
          </a:xfrm>
        </p:spPr>
        <p:txBody>
          <a:bodyPr/>
          <a:lstStyle>
            <a:lvl1pPr>
              <a:defRPr sz="2600" cap="all" baseline="0">
                <a:latin typeface="Gilroy Bold" panose="00000800000000000000" pitchFamily="50" charset="0"/>
              </a:defRPr>
            </a:lvl1pPr>
          </a:lstStyle>
          <a:p>
            <a:pPr lvl="0"/>
            <a:r>
              <a:rPr lang="en-GB"/>
              <a:t>Add title</a:t>
            </a:r>
          </a:p>
        </p:txBody>
      </p:sp>
      <p:sp>
        <p:nvSpPr>
          <p:cNvPr id="2" name="Text Placeholder 2">
            <a:extLst>
              <a:ext uri="{FF2B5EF4-FFF2-40B4-BE49-F238E27FC236}">
                <a16:creationId xmlns:a16="http://schemas.microsoft.com/office/drawing/2014/main" id="{983726E7-78DC-B32A-1D0F-5196C9A56A5F}"/>
              </a:ext>
            </a:extLst>
          </p:cNvPr>
          <p:cNvSpPr>
            <a:spLocks noGrp="1"/>
          </p:cNvSpPr>
          <p:nvPr>
            <p:ph type="body" sz="quarter" idx="21" hasCustomPrompt="1"/>
          </p:nvPr>
        </p:nvSpPr>
        <p:spPr>
          <a:xfrm>
            <a:off x="1779018" y="3313989"/>
            <a:ext cx="4057896" cy="1990441"/>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Tree>
    <p:extLst>
      <p:ext uri="{BB962C8B-B14F-4D97-AF65-F5344CB8AC3E}">
        <p14:creationId xmlns:p14="http://schemas.microsoft.com/office/powerpoint/2010/main" val="1733010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s and shapes with first part of shape    ">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F6A4609-9328-2F26-4483-82338E8504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9" y="0"/>
            <a:ext cx="7558636" cy="10691813"/>
          </a:xfrm>
          <a:prstGeom prst="rect">
            <a:avLst/>
          </a:prstGeom>
        </p:spPr>
      </p:pic>
      <p:sp>
        <p:nvSpPr>
          <p:cNvPr id="6" name="Title 1">
            <a:extLst>
              <a:ext uri="{FF2B5EF4-FFF2-40B4-BE49-F238E27FC236}">
                <a16:creationId xmlns:a16="http://schemas.microsoft.com/office/drawing/2014/main" id="{D699E313-DF15-D57C-1620-2E8C608F4CA3}"/>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7" name="Text Placeholder 3">
            <a:extLst>
              <a:ext uri="{FF2B5EF4-FFF2-40B4-BE49-F238E27FC236}">
                <a16:creationId xmlns:a16="http://schemas.microsoft.com/office/drawing/2014/main" id="{A62D6E3B-11F6-5850-B26E-911002689961}"/>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16" name="TextBox 15">
            <a:extLst>
              <a:ext uri="{FF2B5EF4-FFF2-40B4-BE49-F238E27FC236}">
                <a16:creationId xmlns:a16="http://schemas.microsoft.com/office/drawing/2014/main" id="{C484C823-251E-D4E1-8957-A21DE918E0DE}"/>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2" name="Text Placeholder 23">
            <a:extLst>
              <a:ext uri="{FF2B5EF4-FFF2-40B4-BE49-F238E27FC236}">
                <a16:creationId xmlns:a16="http://schemas.microsoft.com/office/drawing/2014/main" id="{F00A0FDB-17D9-5D93-1C4B-7FA1504AFF46}"/>
              </a:ext>
            </a:extLst>
          </p:cNvPr>
          <p:cNvSpPr>
            <a:spLocks noGrp="1"/>
          </p:cNvSpPr>
          <p:nvPr>
            <p:ph type="body" sz="quarter" idx="13" hasCustomPrompt="1"/>
          </p:nvPr>
        </p:nvSpPr>
        <p:spPr>
          <a:xfrm>
            <a:off x="1779018" y="2766133"/>
            <a:ext cx="4057897" cy="425748"/>
          </a:xfrm>
        </p:spPr>
        <p:txBody>
          <a:bodyPr/>
          <a:lstStyle>
            <a:lvl1pPr>
              <a:defRPr sz="2600" cap="all" baseline="0">
                <a:latin typeface="Gilroy Bold" panose="00000800000000000000" pitchFamily="50" charset="0"/>
              </a:defRPr>
            </a:lvl1pPr>
          </a:lstStyle>
          <a:p>
            <a:pPr lvl="0"/>
            <a:r>
              <a:rPr lang="en-GB"/>
              <a:t>Add title</a:t>
            </a:r>
          </a:p>
        </p:txBody>
      </p:sp>
      <p:sp>
        <p:nvSpPr>
          <p:cNvPr id="4" name="Text Placeholder 2">
            <a:extLst>
              <a:ext uri="{FF2B5EF4-FFF2-40B4-BE49-F238E27FC236}">
                <a16:creationId xmlns:a16="http://schemas.microsoft.com/office/drawing/2014/main" id="{31AE3486-50D4-4FDB-C282-CC1D82E18ACA}"/>
              </a:ext>
            </a:extLst>
          </p:cNvPr>
          <p:cNvSpPr>
            <a:spLocks noGrp="1"/>
          </p:cNvSpPr>
          <p:nvPr>
            <p:ph type="body" sz="quarter" idx="21" hasCustomPrompt="1"/>
          </p:nvPr>
        </p:nvSpPr>
        <p:spPr>
          <a:xfrm>
            <a:off x="1779018" y="3313989"/>
            <a:ext cx="4057896" cy="1990441"/>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Tree>
    <p:extLst>
      <p:ext uri="{BB962C8B-B14F-4D97-AF65-F5344CB8AC3E}">
        <p14:creationId xmlns:p14="http://schemas.microsoft.com/office/powerpoint/2010/main" val="2719192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ond part of shape with pic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6A4609-9328-2F26-4483-82338E8504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19" y="0"/>
            <a:ext cx="7558636" cy="10691813"/>
          </a:xfrm>
          <a:prstGeom prst="rect">
            <a:avLst/>
          </a:prstGeom>
        </p:spPr>
      </p:pic>
      <p:sp>
        <p:nvSpPr>
          <p:cNvPr id="4" name="Picture Placeholder 4">
            <a:extLst>
              <a:ext uri="{FF2B5EF4-FFF2-40B4-BE49-F238E27FC236}">
                <a16:creationId xmlns:a16="http://schemas.microsoft.com/office/drawing/2014/main" id="{7A817E97-4D5B-721C-CA83-DCC7DB10A989}"/>
              </a:ext>
            </a:extLst>
          </p:cNvPr>
          <p:cNvSpPr>
            <a:spLocks noGrp="1"/>
          </p:cNvSpPr>
          <p:nvPr>
            <p:ph type="pic" sz="quarter" idx="16" hasCustomPrompt="1"/>
          </p:nvPr>
        </p:nvSpPr>
        <p:spPr>
          <a:xfrm>
            <a:off x="454025" y="8223920"/>
            <a:ext cx="3197224" cy="201295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5" name="Picture Placeholder 4">
            <a:extLst>
              <a:ext uri="{FF2B5EF4-FFF2-40B4-BE49-F238E27FC236}">
                <a16:creationId xmlns:a16="http://schemas.microsoft.com/office/drawing/2014/main" id="{B9E856C1-20A1-CC17-97F4-C2C547F2F5E6}"/>
              </a:ext>
            </a:extLst>
          </p:cNvPr>
          <p:cNvSpPr>
            <a:spLocks noGrp="1"/>
          </p:cNvSpPr>
          <p:nvPr>
            <p:ph type="pic" sz="quarter" idx="17" hasCustomPrompt="1"/>
          </p:nvPr>
        </p:nvSpPr>
        <p:spPr>
          <a:xfrm>
            <a:off x="3905251" y="449263"/>
            <a:ext cx="3197224" cy="201295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8" name="Picture Placeholder 4">
            <a:extLst>
              <a:ext uri="{FF2B5EF4-FFF2-40B4-BE49-F238E27FC236}">
                <a16:creationId xmlns:a16="http://schemas.microsoft.com/office/drawing/2014/main" id="{C762731C-AE4A-5624-6FAA-D721C7CF77FC}"/>
              </a:ext>
            </a:extLst>
          </p:cNvPr>
          <p:cNvSpPr>
            <a:spLocks noGrp="1"/>
          </p:cNvSpPr>
          <p:nvPr>
            <p:ph type="pic" sz="quarter" idx="18" hasCustomPrompt="1"/>
          </p:nvPr>
        </p:nvSpPr>
        <p:spPr>
          <a:xfrm>
            <a:off x="755758" y="3349105"/>
            <a:ext cx="6346717" cy="3987924"/>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Tree>
    <p:extLst>
      <p:ext uri="{BB962C8B-B14F-4D97-AF65-F5344CB8AC3E}">
        <p14:creationId xmlns:p14="http://schemas.microsoft.com/office/powerpoint/2010/main" val="2003196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ond part of shape 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6A4609-9328-2F26-4483-82338E8504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19" y="0"/>
            <a:ext cx="7558636" cy="10691813"/>
          </a:xfrm>
          <a:prstGeom prst="rect">
            <a:avLst/>
          </a:prstGeom>
        </p:spPr>
      </p:pic>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Tree>
    <p:extLst>
      <p:ext uri="{BB962C8B-B14F-4D97-AF65-F5344CB8AC3E}">
        <p14:creationId xmlns:p14="http://schemas.microsoft.com/office/powerpoint/2010/main" val="2737403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pic>
        <p:nvPicPr>
          <p:cNvPr id="19" name="Graphic 18">
            <a:extLst>
              <a:ext uri="{FF2B5EF4-FFF2-40B4-BE49-F238E27FC236}">
                <a16:creationId xmlns:a16="http://schemas.microsoft.com/office/drawing/2014/main" id="{208B60F2-8FC7-B56A-6919-ADC18DCDBD5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025" y="449263"/>
            <a:ext cx="2544753" cy="406658"/>
          </a:xfrm>
          <a:prstGeom prst="rect">
            <a:avLst/>
          </a:prstGeom>
        </p:spPr>
      </p:pic>
    </p:spTree>
    <p:extLst>
      <p:ext uri="{BB962C8B-B14F-4D97-AF65-F5344CB8AC3E}">
        <p14:creationId xmlns:p14="http://schemas.microsoft.com/office/powerpoint/2010/main" val="33975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with titles and tex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14" name="Text Placeholder 23">
            <a:extLst>
              <a:ext uri="{FF2B5EF4-FFF2-40B4-BE49-F238E27FC236}">
                <a16:creationId xmlns:a16="http://schemas.microsoft.com/office/drawing/2014/main" id="{5F7B93CE-46BE-D75D-2DA0-220B001F6B13}"/>
              </a:ext>
            </a:extLst>
          </p:cNvPr>
          <p:cNvSpPr>
            <a:spLocks noGrp="1"/>
          </p:cNvSpPr>
          <p:nvPr>
            <p:ph type="body" sz="quarter" idx="13" hasCustomPrompt="1"/>
          </p:nvPr>
        </p:nvSpPr>
        <p:spPr>
          <a:xfrm>
            <a:off x="454025" y="2186111"/>
            <a:ext cx="3195638" cy="256075"/>
          </a:xfrm>
        </p:spPr>
        <p:txBody>
          <a:bodyPr/>
          <a:lstStyle>
            <a:lvl1pPr>
              <a:defRPr sz="1400" cap="all" baseline="0">
                <a:latin typeface="Gilroy Bold" panose="00000800000000000000" pitchFamily="50" charset="0"/>
              </a:defRPr>
            </a:lvl1pPr>
          </a:lstStyle>
          <a:p>
            <a:pPr lvl="0"/>
            <a:r>
              <a:rPr lang="en-GB"/>
              <a:t>Add title</a:t>
            </a:r>
          </a:p>
        </p:txBody>
      </p:sp>
      <p:sp>
        <p:nvSpPr>
          <p:cNvPr id="16" name="Text Placeholder 23">
            <a:extLst>
              <a:ext uri="{FF2B5EF4-FFF2-40B4-BE49-F238E27FC236}">
                <a16:creationId xmlns:a16="http://schemas.microsoft.com/office/drawing/2014/main" id="{14F7548E-3540-B214-5B5B-90CB3B7FD128}"/>
              </a:ext>
            </a:extLst>
          </p:cNvPr>
          <p:cNvSpPr>
            <a:spLocks noGrp="1"/>
          </p:cNvSpPr>
          <p:nvPr>
            <p:ph type="body" sz="quarter" idx="19" hasCustomPrompt="1"/>
          </p:nvPr>
        </p:nvSpPr>
        <p:spPr>
          <a:xfrm>
            <a:off x="3910013" y="2186111"/>
            <a:ext cx="3195638" cy="256075"/>
          </a:xfrm>
        </p:spPr>
        <p:txBody>
          <a:bodyPr/>
          <a:lstStyle>
            <a:lvl1pPr>
              <a:defRPr sz="1400" cap="all" baseline="0">
                <a:solidFill>
                  <a:schemeClr val="bg1">
                    <a:lumMod val="50000"/>
                  </a:schemeClr>
                </a:solidFill>
                <a:latin typeface="Gilroy Bold" panose="00000800000000000000" pitchFamily="50" charset="0"/>
              </a:defRPr>
            </a:lvl1pPr>
          </a:lstStyle>
          <a:p>
            <a:pPr lvl="0"/>
            <a:r>
              <a:rPr lang="en-GB"/>
              <a:t>Add title</a:t>
            </a:r>
          </a:p>
        </p:txBody>
      </p:sp>
      <p:pic>
        <p:nvPicPr>
          <p:cNvPr id="19" name="Graphic 18">
            <a:extLst>
              <a:ext uri="{FF2B5EF4-FFF2-40B4-BE49-F238E27FC236}">
                <a16:creationId xmlns:a16="http://schemas.microsoft.com/office/drawing/2014/main" id="{208B60F2-8FC7-B56A-6919-ADC18DCDBD5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025" y="449263"/>
            <a:ext cx="2544753" cy="406658"/>
          </a:xfrm>
          <a:prstGeom prst="rect">
            <a:avLst/>
          </a:prstGeom>
        </p:spPr>
      </p:pic>
      <p:sp>
        <p:nvSpPr>
          <p:cNvPr id="3" name="Text Placeholder 2">
            <a:extLst>
              <a:ext uri="{FF2B5EF4-FFF2-40B4-BE49-F238E27FC236}">
                <a16:creationId xmlns:a16="http://schemas.microsoft.com/office/drawing/2014/main" id="{56DC817B-A299-F39F-615D-80DEEB361940}"/>
              </a:ext>
            </a:extLst>
          </p:cNvPr>
          <p:cNvSpPr>
            <a:spLocks noGrp="1"/>
          </p:cNvSpPr>
          <p:nvPr>
            <p:ph type="body" sz="quarter" idx="20" hasCustomPrompt="1"/>
          </p:nvPr>
        </p:nvSpPr>
        <p:spPr>
          <a:xfrm>
            <a:off x="3910013" y="2617396"/>
            <a:ext cx="3192462" cy="5702933"/>
          </a:xfrm>
        </p:spPr>
        <p:txBody>
          <a:bodyPr vert="horz" lIns="0" tIns="0" rIns="0" bIns="0" rtlCol="0">
            <a:noAutofit/>
          </a:bodyPr>
          <a:lstStyle>
            <a:lvl1pPr>
              <a:defRPr lang="en-US" sz="1100" dirty="0" smtClean="0">
                <a:solidFill>
                  <a:schemeClr val="bg1">
                    <a:lumMod val="50000"/>
                  </a:schemeClr>
                </a:solidFill>
              </a:defRPr>
            </a:lvl1pPr>
            <a:lvl2pPr>
              <a:defRPr lang="en-US" sz="1100" dirty="0" smtClean="0">
                <a:solidFill>
                  <a:schemeClr val="bg1">
                    <a:lumMod val="50000"/>
                  </a:schemeClr>
                </a:solidFill>
              </a:defRPr>
            </a:lvl2pPr>
            <a:lvl3pPr>
              <a:defRPr lang="en-US" sz="1100" dirty="0" smtClean="0">
                <a:solidFill>
                  <a:schemeClr val="bg1">
                    <a:lumMod val="50000"/>
                  </a:schemeClr>
                </a:solidFill>
              </a:defRPr>
            </a:lvl3pPr>
            <a:lvl4pPr>
              <a:defRPr lang="en-US" sz="1100" dirty="0" smtClean="0">
                <a:solidFill>
                  <a:schemeClr val="bg1">
                    <a:lumMod val="50000"/>
                  </a:schemeClr>
                </a:solidFill>
              </a:defRPr>
            </a:lvl4pPr>
            <a:lvl5pPr>
              <a:defRPr lang="en-GB" sz="1100" dirty="0">
                <a:solidFill>
                  <a:schemeClr val="bg1">
                    <a:lumMod val="50000"/>
                  </a:schemeClr>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
        <p:nvSpPr>
          <p:cNvPr id="4" name="Text Placeholder 2">
            <a:extLst>
              <a:ext uri="{FF2B5EF4-FFF2-40B4-BE49-F238E27FC236}">
                <a16:creationId xmlns:a16="http://schemas.microsoft.com/office/drawing/2014/main" id="{D525FA98-9D45-858E-C21E-D398A1777CD2}"/>
              </a:ext>
            </a:extLst>
          </p:cNvPr>
          <p:cNvSpPr>
            <a:spLocks noGrp="1"/>
          </p:cNvSpPr>
          <p:nvPr>
            <p:ph type="body" sz="quarter" idx="21" hasCustomPrompt="1"/>
          </p:nvPr>
        </p:nvSpPr>
        <p:spPr>
          <a:xfrm>
            <a:off x="454025" y="2617396"/>
            <a:ext cx="3192462" cy="5702933"/>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p>
          <a:p>
            <a:pPr lvl="4">
              <a:lnSpc>
                <a:spcPct val="114000"/>
              </a:lnSpc>
            </a:pPr>
            <a:endParaRPr lang="en-GB"/>
          </a:p>
        </p:txBody>
      </p:sp>
    </p:spTree>
    <p:extLst>
      <p:ext uri="{BB962C8B-B14F-4D97-AF65-F5344CB8AC3E}">
        <p14:creationId xmlns:p14="http://schemas.microsoft.com/office/powerpoint/2010/main" val="12850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FF77F-A8E8-FC2A-594E-C33CE537E3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86" y="658"/>
            <a:ext cx="7557703" cy="10690493"/>
          </a:xfrm>
          <a:prstGeom prst="rect">
            <a:avLst/>
          </a:prstGeom>
        </p:spPr>
      </p:pic>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03761" y="8059762"/>
            <a:ext cx="2624919" cy="897720"/>
          </a:xfrm>
        </p:spPr>
        <p:txBody>
          <a:bodyPr anchor="t"/>
          <a:lstStyle>
            <a:lvl1pPr algn="r">
              <a:lnSpc>
                <a:spcPts val="3400"/>
              </a:lnSpc>
              <a:defRPr sz="3000" b="1">
                <a:solidFill>
                  <a:schemeClr val="tx1"/>
                </a:solidFill>
                <a:latin typeface="Gilroy Bold" panose="00000800000000000000" pitchFamily="50" charset="0"/>
              </a:defRPr>
            </a:lvl1pPr>
          </a:lstStyle>
          <a:p>
            <a:r>
              <a:rPr lang="en-US"/>
              <a:t>Add cover title</a:t>
            </a:r>
            <a:endParaRPr lang="en-GB"/>
          </a:p>
        </p:txBody>
      </p:sp>
    </p:spTree>
    <p:extLst>
      <p:ext uri="{BB962C8B-B14F-4D97-AF65-F5344CB8AC3E}">
        <p14:creationId xmlns:p14="http://schemas.microsoft.com/office/powerpoint/2010/main" val="775580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ics with title and text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14" name="Text Placeholder 23">
            <a:extLst>
              <a:ext uri="{FF2B5EF4-FFF2-40B4-BE49-F238E27FC236}">
                <a16:creationId xmlns:a16="http://schemas.microsoft.com/office/drawing/2014/main" id="{5F7B93CE-46BE-D75D-2DA0-220B001F6B13}"/>
              </a:ext>
            </a:extLst>
          </p:cNvPr>
          <p:cNvSpPr>
            <a:spLocks noGrp="1"/>
          </p:cNvSpPr>
          <p:nvPr>
            <p:ph type="body" sz="quarter" idx="13" hasCustomPrompt="1"/>
          </p:nvPr>
        </p:nvSpPr>
        <p:spPr>
          <a:xfrm>
            <a:off x="454025" y="2186111"/>
            <a:ext cx="3195638" cy="256075"/>
          </a:xfrm>
        </p:spPr>
        <p:txBody>
          <a:bodyPr/>
          <a:lstStyle>
            <a:lvl1pPr>
              <a:defRPr sz="1400" cap="all" baseline="0">
                <a:latin typeface="Gilroy Bold" panose="00000800000000000000" pitchFamily="50" charset="0"/>
              </a:defRPr>
            </a:lvl1pPr>
          </a:lstStyle>
          <a:p>
            <a:pPr lvl="0"/>
            <a:r>
              <a:rPr lang="en-GB"/>
              <a:t>Add title</a:t>
            </a:r>
          </a:p>
        </p:txBody>
      </p:sp>
      <p:sp>
        <p:nvSpPr>
          <p:cNvPr id="15" name="Text Placeholder 23">
            <a:extLst>
              <a:ext uri="{FF2B5EF4-FFF2-40B4-BE49-F238E27FC236}">
                <a16:creationId xmlns:a16="http://schemas.microsoft.com/office/drawing/2014/main" id="{8E6A6BDB-8150-B179-E52C-3879329B0FFA}"/>
              </a:ext>
            </a:extLst>
          </p:cNvPr>
          <p:cNvSpPr>
            <a:spLocks noGrp="1"/>
          </p:cNvSpPr>
          <p:nvPr>
            <p:ph type="body" sz="quarter" idx="18" hasCustomPrompt="1"/>
          </p:nvPr>
        </p:nvSpPr>
        <p:spPr>
          <a:xfrm>
            <a:off x="454025" y="2731128"/>
            <a:ext cx="3195638" cy="5702934"/>
          </a:xfrm>
        </p:spPr>
        <p:txBody>
          <a:bodyPr/>
          <a:lstStyle>
            <a:lvl1pPr>
              <a:defRPr sz="2200">
                <a:latin typeface="Gilroy Bold" panose="00000800000000000000" pitchFamily="50" charset="0"/>
              </a:defRPr>
            </a:lvl1pPr>
            <a:lvl2pPr marL="35924" indent="0">
              <a:lnSpc>
                <a:spcPct val="114000"/>
              </a:lnSpc>
              <a:buNone/>
              <a:defRPr sz="1100"/>
            </a:lvl2pPr>
            <a:lvl3pPr>
              <a:lnSpc>
                <a:spcPct val="114000"/>
              </a:lnSpc>
              <a:defRPr sz="1100"/>
            </a:lvl3pPr>
            <a:lvl4pPr>
              <a:lnSpc>
                <a:spcPct val="114000"/>
              </a:lnSpc>
              <a:defRPr sz="1100"/>
            </a:lvl4pPr>
            <a:lvl5pPr>
              <a:lnSpc>
                <a:spcPct val="114000"/>
              </a:lnSpc>
              <a:defRPr sz="1100"/>
            </a:lvl5pPr>
          </a:lstStyle>
          <a:p>
            <a:pPr lvl="1"/>
            <a:r>
              <a:rPr lang="en-GB"/>
              <a:t>Second level</a:t>
            </a:r>
          </a:p>
          <a:p>
            <a:pPr lvl="2"/>
            <a:r>
              <a:rPr lang="en-GB"/>
              <a:t>Third level</a:t>
            </a:r>
          </a:p>
          <a:p>
            <a:pPr lvl="3"/>
            <a:r>
              <a:rPr lang="en-GB"/>
              <a:t>Fourth level</a:t>
            </a:r>
          </a:p>
          <a:p>
            <a:pPr lvl="4"/>
            <a:r>
              <a:rPr lang="en-GB"/>
              <a:t>Fifth level</a:t>
            </a:r>
          </a:p>
        </p:txBody>
      </p:sp>
      <p:sp>
        <p:nvSpPr>
          <p:cNvPr id="4" name="Text Placeholder 23">
            <a:extLst>
              <a:ext uri="{FF2B5EF4-FFF2-40B4-BE49-F238E27FC236}">
                <a16:creationId xmlns:a16="http://schemas.microsoft.com/office/drawing/2014/main" id="{182A45A5-3FEE-789B-7280-96F8133BF798}"/>
              </a:ext>
            </a:extLst>
          </p:cNvPr>
          <p:cNvSpPr>
            <a:spLocks noGrp="1"/>
          </p:cNvSpPr>
          <p:nvPr>
            <p:ph type="body" sz="quarter" idx="21" hasCustomPrompt="1"/>
          </p:nvPr>
        </p:nvSpPr>
        <p:spPr>
          <a:xfrm>
            <a:off x="4229948" y="2186111"/>
            <a:ext cx="2872527" cy="256075"/>
          </a:xfrm>
        </p:spPr>
        <p:txBody>
          <a:bodyPr/>
          <a:lstStyle>
            <a:lvl1pPr>
              <a:defRPr sz="1400" cap="all" baseline="0">
                <a:latin typeface="Gilroy Bold" panose="00000800000000000000" pitchFamily="50" charset="0"/>
              </a:defRPr>
            </a:lvl1pPr>
          </a:lstStyle>
          <a:p>
            <a:pPr lvl="0"/>
            <a:r>
              <a:rPr lang="en-GB"/>
              <a:t>Add title</a:t>
            </a:r>
          </a:p>
        </p:txBody>
      </p:sp>
      <p:sp>
        <p:nvSpPr>
          <p:cNvPr id="6" name="Picture Placeholder 4">
            <a:extLst>
              <a:ext uri="{FF2B5EF4-FFF2-40B4-BE49-F238E27FC236}">
                <a16:creationId xmlns:a16="http://schemas.microsoft.com/office/drawing/2014/main" id="{E3A91EF3-41B7-8B99-35C8-3ED96183E927}"/>
              </a:ext>
            </a:extLst>
          </p:cNvPr>
          <p:cNvSpPr>
            <a:spLocks noGrp="1"/>
          </p:cNvSpPr>
          <p:nvPr>
            <p:ph type="pic" sz="quarter" idx="16" hasCustomPrompt="1"/>
          </p:nvPr>
        </p:nvSpPr>
        <p:spPr>
          <a:xfrm>
            <a:off x="454025" y="2182380"/>
            <a:ext cx="340235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7" name="Picture Placeholder 4">
            <a:extLst>
              <a:ext uri="{FF2B5EF4-FFF2-40B4-BE49-F238E27FC236}">
                <a16:creationId xmlns:a16="http://schemas.microsoft.com/office/drawing/2014/main" id="{921AA30F-7275-7D21-1018-578F850512B6}"/>
              </a:ext>
            </a:extLst>
          </p:cNvPr>
          <p:cNvSpPr>
            <a:spLocks noGrp="1"/>
          </p:cNvSpPr>
          <p:nvPr>
            <p:ph type="pic" sz="quarter" idx="23" hasCustomPrompt="1"/>
          </p:nvPr>
        </p:nvSpPr>
        <p:spPr>
          <a:xfrm>
            <a:off x="454025" y="4820871"/>
            <a:ext cx="340235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8" name="Picture Placeholder 4">
            <a:extLst>
              <a:ext uri="{FF2B5EF4-FFF2-40B4-BE49-F238E27FC236}">
                <a16:creationId xmlns:a16="http://schemas.microsoft.com/office/drawing/2014/main" id="{762DE0B8-2F4C-7241-0637-8BBE4AF6D51E}"/>
              </a:ext>
            </a:extLst>
          </p:cNvPr>
          <p:cNvSpPr>
            <a:spLocks noGrp="1"/>
          </p:cNvSpPr>
          <p:nvPr>
            <p:ph type="pic" sz="quarter" idx="24" hasCustomPrompt="1"/>
          </p:nvPr>
        </p:nvSpPr>
        <p:spPr>
          <a:xfrm>
            <a:off x="454025" y="7459363"/>
            <a:ext cx="3402358" cy="2418018"/>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2" name="Text Placeholder 2">
            <a:extLst>
              <a:ext uri="{FF2B5EF4-FFF2-40B4-BE49-F238E27FC236}">
                <a16:creationId xmlns:a16="http://schemas.microsoft.com/office/drawing/2014/main" id="{75C19BD5-75DC-297C-3E5F-9C07F138F83E}"/>
              </a:ext>
            </a:extLst>
          </p:cNvPr>
          <p:cNvSpPr>
            <a:spLocks noGrp="1"/>
          </p:cNvSpPr>
          <p:nvPr>
            <p:ph type="body" sz="quarter" idx="29" hasCustomPrompt="1"/>
          </p:nvPr>
        </p:nvSpPr>
        <p:spPr>
          <a:xfrm>
            <a:off x="4229948" y="2564020"/>
            <a:ext cx="2872527" cy="2036378"/>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
        <p:nvSpPr>
          <p:cNvPr id="3" name="Text Placeholder 23">
            <a:extLst>
              <a:ext uri="{FF2B5EF4-FFF2-40B4-BE49-F238E27FC236}">
                <a16:creationId xmlns:a16="http://schemas.microsoft.com/office/drawing/2014/main" id="{B090C318-BDFE-662F-F1E7-DD838428F982}"/>
              </a:ext>
            </a:extLst>
          </p:cNvPr>
          <p:cNvSpPr>
            <a:spLocks noGrp="1"/>
          </p:cNvSpPr>
          <p:nvPr>
            <p:ph type="body" sz="quarter" idx="30" hasCustomPrompt="1"/>
          </p:nvPr>
        </p:nvSpPr>
        <p:spPr>
          <a:xfrm>
            <a:off x="4229948" y="4820871"/>
            <a:ext cx="2872527" cy="256075"/>
          </a:xfrm>
        </p:spPr>
        <p:txBody>
          <a:bodyPr/>
          <a:lstStyle>
            <a:lvl1pPr>
              <a:defRPr sz="1400" cap="all" baseline="0">
                <a:latin typeface="Gilroy Bold" panose="00000800000000000000" pitchFamily="50" charset="0"/>
              </a:defRPr>
            </a:lvl1pPr>
          </a:lstStyle>
          <a:p>
            <a:pPr lvl="0"/>
            <a:r>
              <a:rPr lang="en-GB"/>
              <a:t>Add title</a:t>
            </a:r>
          </a:p>
        </p:txBody>
      </p:sp>
      <p:sp>
        <p:nvSpPr>
          <p:cNvPr id="16" name="Text Placeholder 2">
            <a:extLst>
              <a:ext uri="{FF2B5EF4-FFF2-40B4-BE49-F238E27FC236}">
                <a16:creationId xmlns:a16="http://schemas.microsoft.com/office/drawing/2014/main" id="{6F41CCFA-8FC1-F63B-6E89-900E63D3E85F}"/>
              </a:ext>
            </a:extLst>
          </p:cNvPr>
          <p:cNvSpPr>
            <a:spLocks noGrp="1"/>
          </p:cNvSpPr>
          <p:nvPr>
            <p:ph type="body" sz="quarter" idx="31" hasCustomPrompt="1"/>
          </p:nvPr>
        </p:nvSpPr>
        <p:spPr>
          <a:xfrm>
            <a:off x="4229948" y="5198780"/>
            <a:ext cx="2872527" cy="2036378"/>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
        <p:nvSpPr>
          <p:cNvPr id="17" name="Text Placeholder 23">
            <a:extLst>
              <a:ext uri="{FF2B5EF4-FFF2-40B4-BE49-F238E27FC236}">
                <a16:creationId xmlns:a16="http://schemas.microsoft.com/office/drawing/2014/main" id="{5585E587-ECA9-14CC-4BEB-042389834F1E}"/>
              </a:ext>
            </a:extLst>
          </p:cNvPr>
          <p:cNvSpPr>
            <a:spLocks noGrp="1"/>
          </p:cNvSpPr>
          <p:nvPr>
            <p:ph type="body" sz="quarter" idx="32" hasCustomPrompt="1"/>
          </p:nvPr>
        </p:nvSpPr>
        <p:spPr>
          <a:xfrm>
            <a:off x="4229948" y="7463094"/>
            <a:ext cx="2872527" cy="256075"/>
          </a:xfrm>
        </p:spPr>
        <p:txBody>
          <a:bodyPr/>
          <a:lstStyle>
            <a:lvl1pPr>
              <a:defRPr sz="1400" cap="all" baseline="0">
                <a:latin typeface="Gilroy Bold" panose="00000800000000000000" pitchFamily="50" charset="0"/>
              </a:defRPr>
            </a:lvl1pPr>
          </a:lstStyle>
          <a:p>
            <a:pPr lvl="0"/>
            <a:r>
              <a:rPr lang="en-GB"/>
              <a:t>Add title</a:t>
            </a:r>
          </a:p>
        </p:txBody>
      </p:sp>
      <p:sp>
        <p:nvSpPr>
          <p:cNvPr id="18" name="Text Placeholder 2">
            <a:extLst>
              <a:ext uri="{FF2B5EF4-FFF2-40B4-BE49-F238E27FC236}">
                <a16:creationId xmlns:a16="http://schemas.microsoft.com/office/drawing/2014/main" id="{C5216E41-8A85-614F-F22A-3A02103217EE}"/>
              </a:ext>
            </a:extLst>
          </p:cNvPr>
          <p:cNvSpPr>
            <a:spLocks noGrp="1"/>
          </p:cNvSpPr>
          <p:nvPr>
            <p:ph type="body" sz="quarter" idx="33" hasCustomPrompt="1"/>
          </p:nvPr>
        </p:nvSpPr>
        <p:spPr>
          <a:xfrm>
            <a:off x="4229948" y="7841003"/>
            <a:ext cx="2872527" cy="2036378"/>
          </a:xfrm>
        </p:spPr>
        <p:txBody>
          <a:bodyPr vert="horz" lIns="0" tIns="0" rIns="0" bIns="0" rtlCol="0">
            <a:noAutofit/>
          </a:bodyPr>
          <a:lstStyle>
            <a:lvl1pPr>
              <a:defRPr lang="en-US" sz="1100" dirty="0" smtClean="0">
                <a:solidFill>
                  <a:schemeClr val="tx2"/>
                </a:solidFill>
              </a:defRPr>
            </a:lvl1pPr>
            <a:lvl2pPr>
              <a:defRPr lang="en-US" sz="1100" dirty="0" smtClean="0">
                <a:solidFill>
                  <a:schemeClr val="tx2"/>
                </a:solidFill>
              </a:defRPr>
            </a:lvl2pPr>
            <a:lvl3pPr>
              <a:defRPr lang="en-US" sz="1100" dirty="0" smtClean="0">
                <a:solidFill>
                  <a:schemeClr val="tx2"/>
                </a:solidFill>
              </a:defRPr>
            </a:lvl3pPr>
            <a:lvl4pPr>
              <a:defRPr lang="en-US" sz="1100" dirty="0" smtClean="0">
                <a:solidFill>
                  <a:schemeClr val="tx2"/>
                </a:solidFill>
              </a:defRPr>
            </a:lvl4pPr>
            <a:lvl5pPr>
              <a:defRPr lang="en-GB" sz="11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Tree>
    <p:extLst>
      <p:ext uri="{BB962C8B-B14F-4D97-AF65-F5344CB8AC3E}">
        <p14:creationId xmlns:p14="http://schemas.microsoft.com/office/powerpoint/2010/main" val="146502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with phot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5" name="Graphic 5">
            <a:extLst>
              <a:ext uri="{FF2B5EF4-FFF2-40B4-BE49-F238E27FC236}">
                <a16:creationId xmlns:a16="http://schemas.microsoft.com/office/drawing/2014/main" id="{3D8E10FB-AFFA-D607-A972-F6E17C028F9C}"/>
              </a:ext>
            </a:extLst>
          </p:cNvPr>
          <p:cNvSpPr/>
          <p:nvPr userDrawn="1"/>
        </p:nvSpPr>
        <p:spPr>
          <a:xfrm>
            <a:off x="454040" y="7542663"/>
            <a:ext cx="7107850" cy="2698319"/>
          </a:xfrm>
          <a:custGeom>
            <a:avLst/>
            <a:gdLst>
              <a:gd name="connsiteX0" fmla="*/ 7556635 w 7556635"/>
              <a:gd name="connsiteY0" fmla="*/ 0 h 2868690"/>
              <a:gd name="connsiteX1" fmla="*/ 0 w 7556635"/>
              <a:gd name="connsiteY1" fmla="*/ 2868691 h 2868690"/>
              <a:gd name="connsiteX2" fmla="*/ 7556635 w 7556635"/>
              <a:gd name="connsiteY2" fmla="*/ 2867745 h 2868690"/>
              <a:gd name="connsiteX3" fmla="*/ 7556635 w 7556635"/>
              <a:gd name="connsiteY3" fmla="*/ 0 h 2868690"/>
            </a:gdLst>
            <a:ahLst/>
            <a:cxnLst>
              <a:cxn ang="0">
                <a:pos x="connsiteX0" y="connsiteY0"/>
              </a:cxn>
              <a:cxn ang="0">
                <a:pos x="connsiteX1" y="connsiteY1"/>
              </a:cxn>
              <a:cxn ang="0">
                <a:pos x="connsiteX2" y="connsiteY2"/>
              </a:cxn>
              <a:cxn ang="0">
                <a:pos x="connsiteX3" y="connsiteY3"/>
              </a:cxn>
            </a:cxnLst>
            <a:rect l="l" t="t" r="r" b="b"/>
            <a:pathLst>
              <a:path w="7556635" h="2868690">
                <a:moveTo>
                  <a:pt x="7556635" y="0"/>
                </a:moveTo>
                <a:lnTo>
                  <a:pt x="0" y="2868691"/>
                </a:lnTo>
                <a:lnTo>
                  <a:pt x="7556635" y="2867745"/>
                </a:lnTo>
                <a:lnTo>
                  <a:pt x="7556635" y="0"/>
                </a:lnTo>
                <a:close/>
              </a:path>
            </a:pathLst>
          </a:custGeom>
          <a:solidFill>
            <a:srgbClr val="E5ECF6"/>
          </a:solidFill>
          <a:ln w="6750" cap="flat">
            <a:noFill/>
            <a:prstDash val="solid"/>
            <a:miter/>
          </a:ln>
        </p:spPr>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endParaRPr lang="en-GB" sz="1800"/>
          </a:p>
        </p:txBody>
      </p:sp>
      <p:sp>
        <p:nvSpPr>
          <p:cNvPr id="6" name="Picture Placeholder 4">
            <a:extLst>
              <a:ext uri="{FF2B5EF4-FFF2-40B4-BE49-F238E27FC236}">
                <a16:creationId xmlns:a16="http://schemas.microsoft.com/office/drawing/2014/main" id="{A047ACDD-780B-F6DB-E110-DA0E6E5703EF}"/>
              </a:ext>
            </a:extLst>
          </p:cNvPr>
          <p:cNvSpPr>
            <a:spLocks noGrp="1"/>
          </p:cNvSpPr>
          <p:nvPr>
            <p:ph type="pic" sz="quarter" idx="16" hasCustomPrompt="1"/>
          </p:nvPr>
        </p:nvSpPr>
        <p:spPr>
          <a:xfrm>
            <a:off x="817511" y="3783416"/>
            <a:ext cx="2465239" cy="311718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8" name="Title 1">
            <a:extLst>
              <a:ext uri="{FF2B5EF4-FFF2-40B4-BE49-F238E27FC236}">
                <a16:creationId xmlns:a16="http://schemas.microsoft.com/office/drawing/2014/main" id="{76A3E71E-9E57-593C-96B0-17D7F115C967}"/>
              </a:ext>
            </a:extLst>
          </p:cNvPr>
          <p:cNvSpPr>
            <a:spLocks noGrp="1"/>
          </p:cNvSpPr>
          <p:nvPr>
            <p:ph type="ctrTitle" hasCustomPrompt="1"/>
          </p:nvPr>
        </p:nvSpPr>
        <p:spPr>
          <a:xfrm>
            <a:off x="454025" y="297689"/>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10" name="Text Placeholder 3">
            <a:extLst>
              <a:ext uri="{FF2B5EF4-FFF2-40B4-BE49-F238E27FC236}">
                <a16:creationId xmlns:a16="http://schemas.microsoft.com/office/drawing/2014/main" id="{B531497F-CF24-B7BD-F94B-2666BD26ECC6}"/>
              </a:ext>
            </a:extLst>
          </p:cNvPr>
          <p:cNvSpPr>
            <a:spLocks noGrp="1"/>
          </p:cNvSpPr>
          <p:nvPr>
            <p:ph type="body" sz="quarter" idx="12" hasCustomPrompt="1"/>
          </p:nvPr>
        </p:nvSpPr>
        <p:spPr>
          <a:xfrm>
            <a:off x="454025" y="1103925"/>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
        <p:nvSpPr>
          <p:cNvPr id="2" name="Text Placeholder 2">
            <a:extLst>
              <a:ext uri="{FF2B5EF4-FFF2-40B4-BE49-F238E27FC236}">
                <a16:creationId xmlns:a16="http://schemas.microsoft.com/office/drawing/2014/main" id="{B7BD5A70-EFD2-8503-335D-5253F9AA6839}"/>
              </a:ext>
            </a:extLst>
          </p:cNvPr>
          <p:cNvSpPr>
            <a:spLocks noGrp="1"/>
          </p:cNvSpPr>
          <p:nvPr>
            <p:ph type="body" sz="quarter" idx="29" hasCustomPrompt="1"/>
          </p:nvPr>
        </p:nvSpPr>
        <p:spPr>
          <a:xfrm>
            <a:off x="3560713" y="3958346"/>
            <a:ext cx="2872527" cy="554589"/>
          </a:xfrm>
        </p:spPr>
        <p:txBody>
          <a:bodyPr vert="horz" lIns="0" tIns="0" rIns="0" bIns="0" rtlCol="0">
            <a:noAutofit/>
          </a:bodyPr>
          <a:lstStyle>
            <a:lvl1pPr>
              <a:defRPr lang="en-US" sz="1400" dirty="0" smtClean="0">
                <a:solidFill>
                  <a:schemeClr val="tx2"/>
                </a:solidFill>
              </a:defRPr>
            </a:lvl1pPr>
            <a:lvl2pPr>
              <a:defRPr lang="en-US" sz="1400" dirty="0" smtClean="0">
                <a:solidFill>
                  <a:schemeClr val="tx2"/>
                </a:solidFill>
              </a:defRPr>
            </a:lvl2pPr>
            <a:lvl3pPr>
              <a:defRPr lang="en-US" sz="1400" dirty="0" smtClean="0">
                <a:solidFill>
                  <a:schemeClr val="tx2"/>
                </a:solidFill>
              </a:defRPr>
            </a:lvl3pPr>
            <a:lvl4pPr>
              <a:defRPr lang="en-US" sz="1400" dirty="0" smtClean="0">
                <a:solidFill>
                  <a:schemeClr val="tx2"/>
                </a:solidFill>
              </a:defRPr>
            </a:lvl4pPr>
            <a:lvl5pPr>
              <a:defRPr lang="en-GB" sz="1400" dirty="0">
                <a:solidFill>
                  <a:schemeClr val="tx2"/>
                </a:solidFill>
              </a:defRPr>
            </a:lvl5pPr>
          </a:lstStyle>
          <a:p>
            <a:pPr lvl="0">
              <a:lnSpc>
                <a:spcPct val="114000"/>
              </a:lnSpc>
            </a:pPr>
            <a:r>
              <a:rPr lang="en-US"/>
              <a:t>Add text</a:t>
            </a:r>
            <a:endParaRPr lang="en-GB"/>
          </a:p>
        </p:txBody>
      </p:sp>
      <p:sp>
        <p:nvSpPr>
          <p:cNvPr id="3" name="Text Placeholder 2">
            <a:extLst>
              <a:ext uri="{FF2B5EF4-FFF2-40B4-BE49-F238E27FC236}">
                <a16:creationId xmlns:a16="http://schemas.microsoft.com/office/drawing/2014/main" id="{A659CADB-E8EC-F395-C20E-2F30BFEE3A96}"/>
              </a:ext>
            </a:extLst>
          </p:cNvPr>
          <p:cNvSpPr>
            <a:spLocks noGrp="1"/>
          </p:cNvSpPr>
          <p:nvPr>
            <p:ph type="body" sz="quarter" idx="30" hasCustomPrompt="1"/>
          </p:nvPr>
        </p:nvSpPr>
        <p:spPr>
          <a:xfrm>
            <a:off x="3560713" y="3783416"/>
            <a:ext cx="2872527" cy="150567"/>
          </a:xfrm>
        </p:spPr>
        <p:txBody>
          <a:bodyPr vert="horz" lIns="0" tIns="0" rIns="0" bIns="0" rtlCol="0">
            <a:noAutofit/>
          </a:bodyPr>
          <a:lstStyle>
            <a:lvl1pPr>
              <a:defRPr lang="en-US" sz="900" dirty="0" smtClean="0">
                <a:solidFill>
                  <a:schemeClr val="tx2"/>
                </a:solidFill>
                <a:latin typeface="Gilroy Bold" panose="00000800000000000000" pitchFamily="50" charset="0"/>
              </a:defRPr>
            </a:lvl1pPr>
            <a:lvl2pPr>
              <a:defRPr lang="en-US" sz="1400" dirty="0" smtClean="0">
                <a:solidFill>
                  <a:schemeClr val="tx2"/>
                </a:solidFill>
              </a:defRPr>
            </a:lvl2pPr>
            <a:lvl3pPr>
              <a:defRPr lang="en-US" sz="1400" dirty="0" smtClean="0">
                <a:solidFill>
                  <a:schemeClr val="tx2"/>
                </a:solidFill>
              </a:defRPr>
            </a:lvl3pPr>
            <a:lvl4pPr>
              <a:defRPr lang="en-US" sz="1400" dirty="0" smtClean="0">
                <a:solidFill>
                  <a:schemeClr val="tx2"/>
                </a:solidFill>
              </a:defRPr>
            </a:lvl4pPr>
            <a:lvl5pPr>
              <a:defRPr lang="en-GB" sz="1400" dirty="0">
                <a:solidFill>
                  <a:schemeClr val="tx2"/>
                </a:solidFill>
              </a:defRPr>
            </a:lvl5pPr>
          </a:lstStyle>
          <a:p>
            <a:pPr lvl="0">
              <a:lnSpc>
                <a:spcPct val="114000"/>
              </a:lnSpc>
            </a:pPr>
            <a:r>
              <a:rPr lang="en-US"/>
              <a:t>Add text</a:t>
            </a:r>
            <a:endParaRPr lang="en-GB"/>
          </a:p>
        </p:txBody>
      </p:sp>
    </p:spTree>
    <p:extLst>
      <p:ext uri="{BB962C8B-B14F-4D97-AF65-F5344CB8AC3E}">
        <p14:creationId xmlns:p14="http://schemas.microsoft.com/office/powerpoint/2010/main" val="358631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B4FE61-C1EE-5E5B-030F-67791BF079CD}"/>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
        <p:nvSpPr>
          <p:cNvPr id="2" name="Freeform: Shape 1">
            <a:extLst>
              <a:ext uri="{FF2B5EF4-FFF2-40B4-BE49-F238E27FC236}">
                <a16:creationId xmlns:a16="http://schemas.microsoft.com/office/drawing/2014/main" id="{D34AFB3A-3892-674F-97AA-77132A708AE8}"/>
              </a:ext>
            </a:extLst>
          </p:cNvPr>
          <p:cNvSpPr/>
          <p:nvPr userDrawn="1"/>
        </p:nvSpPr>
        <p:spPr>
          <a:xfrm>
            <a:off x="0" y="4854053"/>
            <a:ext cx="7102475" cy="5386043"/>
          </a:xfrm>
          <a:custGeom>
            <a:avLst/>
            <a:gdLst>
              <a:gd name="connsiteX0" fmla="*/ 7102475 w 7102475"/>
              <a:gd name="connsiteY0" fmla="*/ 0 h 5386043"/>
              <a:gd name="connsiteX1" fmla="*/ 7102475 w 7102475"/>
              <a:gd name="connsiteY1" fmla="*/ 5385155 h 5386043"/>
              <a:gd name="connsiteX2" fmla="*/ 0 w 7102475"/>
              <a:gd name="connsiteY2" fmla="*/ 5386043 h 5386043"/>
              <a:gd name="connsiteX3" fmla="*/ 0 w 7102475"/>
              <a:gd name="connsiteY3" fmla="*/ 2691948 h 5386043"/>
            </a:gdLst>
            <a:ahLst/>
            <a:cxnLst>
              <a:cxn ang="0">
                <a:pos x="connsiteX0" y="connsiteY0"/>
              </a:cxn>
              <a:cxn ang="0">
                <a:pos x="connsiteX1" y="connsiteY1"/>
              </a:cxn>
              <a:cxn ang="0">
                <a:pos x="connsiteX2" y="connsiteY2"/>
              </a:cxn>
              <a:cxn ang="0">
                <a:pos x="connsiteX3" y="connsiteY3"/>
              </a:cxn>
            </a:cxnLst>
            <a:rect l="l" t="t" r="r" b="b"/>
            <a:pathLst>
              <a:path w="7102475" h="5386043">
                <a:moveTo>
                  <a:pt x="7102475" y="0"/>
                </a:moveTo>
                <a:lnTo>
                  <a:pt x="7102475" y="5385155"/>
                </a:lnTo>
                <a:lnTo>
                  <a:pt x="0" y="5386043"/>
                </a:lnTo>
                <a:lnTo>
                  <a:pt x="0" y="2691948"/>
                </a:lnTo>
                <a:close/>
              </a:path>
            </a:pathLst>
          </a:custGeom>
          <a:solidFill>
            <a:srgbClr val="E5ECF6"/>
          </a:solidFill>
          <a:ln w="6750" cap="flat">
            <a:noFill/>
            <a:prstDash val="solid"/>
            <a:miter/>
          </a:ln>
        </p:spPr>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endParaRPr lang="en-GB" sz="1800"/>
          </a:p>
        </p:txBody>
      </p:sp>
      <p:sp>
        <p:nvSpPr>
          <p:cNvPr id="11" name="Text Placeholder 23">
            <a:extLst>
              <a:ext uri="{FF2B5EF4-FFF2-40B4-BE49-F238E27FC236}">
                <a16:creationId xmlns:a16="http://schemas.microsoft.com/office/drawing/2014/main" id="{23D5EEB5-8F49-47ED-5BE0-C91273C5737D}"/>
              </a:ext>
            </a:extLst>
          </p:cNvPr>
          <p:cNvSpPr>
            <a:spLocks noGrp="1"/>
          </p:cNvSpPr>
          <p:nvPr>
            <p:ph type="body" sz="quarter" idx="13" hasCustomPrompt="1"/>
          </p:nvPr>
        </p:nvSpPr>
        <p:spPr>
          <a:xfrm>
            <a:off x="1134818" y="2117956"/>
            <a:ext cx="4109012" cy="425748"/>
          </a:xfrm>
        </p:spPr>
        <p:txBody>
          <a:bodyPr/>
          <a:lstStyle>
            <a:lvl1pPr>
              <a:defRPr sz="2800" cap="all" baseline="0">
                <a:solidFill>
                  <a:schemeClr val="accent1"/>
                </a:solidFill>
                <a:latin typeface="Gilroy Bold" panose="00000800000000000000" pitchFamily="50" charset="0"/>
              </a:defRPr>
            </a:lvl1pPr>
          </a:lstStyle>
          <a:p>
            <a:pPr lvl="0"/>
            <a:r>
              <a:rPr lang="en-GB"/>
              <a:t>Add title</a:t>
            </a:r>
          </a:p>
        </p:txBody>
      </p:sp>
      <p:sp>
        <p:nvSpPr>
          <p:cNvPr id="4" name="Text Placeholder 2">
            <a:extLst>
              <a:ext uri="{FF2B5EF4-FFF2-40B4-BE49-F238E27FC236}">
                <a16:creationId xmlns:a16="http://schemas.microsoft.com/office/drawing/2014/main" id="{F206E629-5CEF-CB52-F1D8-4249EFC73DEE}"/>
              </a:ext>
            </a:extLst>
          </p:cNvPr>
          <p:cNvSpPr>
            <a:spLocks noGrp="1"/>
          </p:cNvSpPr>
          <p:nvPr>
            <p:ph type="body" sz="quarter" idx="33" hasCustomPrompt="1"/>
          </p:nvPr>
        </p:nvSpPr>
        <p:spPr>
          <a:xfrm>
            <a:off x="1134818" y="2759524"/>
            <a:ext cx="5290038" cy="5911354"/>
          </a:xfrm>
        </p:spPr>
        <p:txBody>
          <a:bodyPr vert="horz" lIns="0" tIns="0" rIns="0" bIns="0" rtlCol="0">
            <a:noAutofit/>
          </a:bodyPr>
          <a:lstStyle>
            <a:lvl1pPr>
              <a:defRPr lang="en-US" sz="700" dirty="0" smtClean="0">
                <a:solidFill>
                  <a:schemeClr val="tx2"/>
                </a:solidFill>
              </a:defRPr>
            </a:lvl1pPr>
            <a:lvl2pPr>
              <a:defRPr lang="en-US" sz="700" dirty="0" smtClean="0">
                <a:solidFill>
                  <a:schemeClr val="tx2"/>
                </a:solidFill>
              </a:defRPr>
            </a:lvl2pPr>
            <a:lvl3pPr>
              <a:defRPr lang="en-US" sz="700" dirty="0" smtClean="0">
                <a:solidFill>
                  <a:schemeClr val="tx2"/>
                </a:solidFill>
              </a:defRPr>
            </a:lvl3pPr>
            <a:lvl4pPr>
              <a:defRPr lang="en-US" sz="700" dirty="0" smtClean="0">
                <a:solidFill>
                  <a:schemeClr val="tx2"/>
                </a:solidFill>
              </a:defRPr>
            </a:lvl4pPr>
            <a:lvl5pPr>
              <a:defRPr lang="en-GB" sz="700" dirty="0">
                <a:solidFill>
                  <a:schemeClr val="tx2"/>
                </a:solidFill>
              </a:defRPr>
            </a:lvl5pPr>
          </a:lstStyle>
          <a:p>
            <a:pPr lvl="0">
              <a:lnSpc>
                <a:spcPct val="114000"/>
              </a:lnSpc>
            </a:pPr>
            <a:r>
              <a:rPr lang="en-US"/>
              <a:t>First level</a:t>
            </a:r>
          </a:p>
          <a:p>
            <a:pPr lvl="1">
              <a:lnSpc>
                <a:spcPct val="114000"/>
              </a:lnSpc>
            </a:pPr>
            <a:r>
              <a:rPr lang="en-US"/>
              <a:t>Second level</a:t>
            </a:r>
          </a:p>
          <a:p>
            <a:pPr lvl="2">
              <a:lnSpc>
                <a:spcPct val="114000"/>
              </a:lnSpc>
            </a:pPr>
            <a:r>
              <a:rPr lang="en-US"/>
              <a:t>Third level</a:t>
            </a:r>
          </a:p>
          <a:p>
            <a:pPr lvl="3">
              <a:lnSpc>
                <a:spcPct val="114000"/>
              </a:lnSpc>
            </a:pPr>
            <a:r>
              <a:rPr lang="en-US"/>
              <a:t>Fourth level</a:t>
            </a:r>
          </a:p>
          <a:p>
            <a:pPr lvl="4">
              <a:lnSpc>
                <a:spcPct val="114000"/>
              </a:lnSpc>
            </a:pPr>
            <a:r>
              <a:rPr lang="en-US"/>
              <a:t>Fifth level</a:t>
            </a:r>
            <a:endParaRPr lang="en-GB"/>
          </a:p>
        </p:txBody>
      </p:sp>
    </p:spTree>
    <p:extLst>
      <p:ext uri="{BB962C8B-B14F-4D97-AF65-F5344CB8AC3E}">
        <p14:creationId xmlns:p14="http://schemas.microsoft.com/office/powerpoint/2010/main" val="110913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FF77F-A8E8-FC2A-594E-C33CE537E3A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86" y="660"/>
            <a:ext cx="7557703" cy="10690492"/>
          </a:xfrm>
          <a:prstGeom prst="rect">
            <a:avLst/>
          </a:prstGeom>
        </p:spPr>
      </p:pic>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03761" y="8059762"/>
            <a:ext cx="2624919" cy="897720"/>
          </a:xfrm>
        </p:spPr>
        <p:txBody>
          <a:bodyPr anchor="t"/>
          <a:lstStyle>
            <a:lvl1pPr algn="r">
              <a:lnSpc>
                <a:spcPts val="3400"/>
              </a:lnSpc>
              <a:defRPr sz="3000" b="1">
                <a:solidFill>
                  <a:schemeClr val="tx1"/>
                </a:solidFill>
                <a:latin typeface="Gilroy Bold" panose="00000800000000000000" pitchFamily="50" charset="0"/>
              </a:defRPr>
            </a:lvl1pPr>
          </a:lstStyle>
          <a:p>
            <a:r>
              <a:rPr lang="en-US"/>
              <a:t>Add cover title</a:t>
            </a:r>
            <a:endParaRPr lang="en-GB"/>
          </a:p>
        </p:txBody>
      </p:sp>
    </p:spTree>
    <p:extLst>
      <p:ext uri="{BB962C8B-B14F-4D97-AF65-F5344CB8AC3E}">
        <p14:creationId xmlns:p14="http://schemas.microsoft.com/office/powerpoint/2010/main" val="58948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with titles">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99E78F-4C85-6CBB-B963-0D21C59CA644}"/>
              </a:ext>
            </a:extLst>
          </p:cNvPr>
          <p:cNvSpPr>
            <a:spLocks noGrp="1"/>
          </p:cNvSpPr>
          <p:nvPr>
            <p:ph type="pic" sz="quarter" idx="11" hasCustomPrompt="1"/>
          </p:nvPr>
        </p:nvSpPr>
        <p:spPr>
          <a:xfrm>
            <a:off x="1" y="1"/>
            <a:ext cx="7559675" cy="10691813"/>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2" name="Title 1">
            <a:extLst>
              <a:ext uri="{FF2B5EF4-FFF2-40B4-BE49-F238E27FC236}">
                <a16:creationId xmlns:a16="http://schemas.microsoft.com/office/drawing/2014/main" id="{83E28DC9-3B33-7E9B-B167-6981451E8A6E}"/>
              </a:ext>
            </a:extLst>
          </p:cNvPr>
          <p:cNvSpPr>
            <a:spLocks noGrp="1"/>
          </p:cNvSpPr>
          <p:nvPr>
            <p:ph type="ctrTitle" hasCustomPrompt="1"/>
          </p:nvPr>
        </p:nvSpPr>
        <p:spPr>
          <a:xfrm>
            <a:off x="454025" y="303371"/>
            <a:ext cx="4804912" cy="606566"/>
          </a:xfrm>
        </p:spPr>
        <p:txBody>
          <a:bodyPr anchor="t"/>
          <a:lstStyle>
            <a:lvl1pPr algn="l">
              <a:lnSpc>
                <a:spcPct val="100000"/>
              </a:lnSpc>
              <a:defRPr sz="4800" b="1" cap="all" baseline="0">
                <a:solidFill>
                  <a:schemeClr val="accent2"/>
                </a:solidFill>
                <a:latin typeface="Gilroy Bold" panose="00000800000000000000" pitchFamily="50" charset="0"/>
              </a:defRPr>
            </a:lvl1pPr>
          </a:lstStyle>
          <a:p>
            <a:r>
              <a:rPr lang="en-US"/>
              <a:t>Add title</a:t>
            </a:r>
            <a:endParaRPr lang="en-GB"/>
          </a:p>
        </p:txBody>
      </p:sp>
      <p:sp>
        <p:nvSpPr>
          <p:cNvPr id="4" name="Text Placeholder 3">
            <a:extLst>
              <a:ext uri="{FF2B5EF4-FFF2-40B4-BE49-F238E27FC236}">
                <a16:creationId xmlns:a16="http://schemas.microsoft.com/office/drawing/2014/main" id="{B874733D-FF8E-16AA-ED70-F8AA1924235D}"/>
              </a:ext>
            </a:extLst>
          </p:cNvPr>
          <p:cNvSpPr>
            <a:spLocks noGrp="1"/>
          </p:cNvSpPr>
          <p:nvPr>
            <p:ph type="body" sz="quarter" idx="12" hasCustomPrompt="1"/>
          </p:nvPr>
        </p:nvSpPr>
        <p:spPr>
          <a:xfrm>
            <a:off x="454025" y="1109607"/>
            <a:ext cx="4804912" cy="268904"/>
          </a:xfrm>
        </p:spPr>
        <p:txBody>
          <a:bodyPr/>
          <a:lstStyle>
            <a:lvl1pPr>
              <a:spcAft>
                <a:spcPts val="0"/>
              </a:spcAft>
              <a:defRPr sz="2000" cap="all" baseline="0">
                <a:solidFill>
                  <a:schemeClr val="accent2"/>
                </a:solidFill>
                <a:latin typeface="+mj-lt"/>
              </a:defRPr>
            </a:lvl1pPr>
          </a:lstStyle>
          <a:p>
            <a:pPr lvl="0"/>
            <a:r>
              <a:rPr lang="en-US"/>
              <a:t>ADD TITLE</a:t>
            </a:r>
            <a:endParaRPr lang="en-GB"/>
          </a:p>
        </p:txBody>
      </p:sp>
    </p:spTree>
    <p:extLst>
      <p:ext uri="{BB962C8B-B14F-4D97-AF65-F5344CB8AC3E}">
        <p14:creationId xmlns:p14="http://schemas.microsoft.com/office/powerpoint/2010/main" val="19069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99E78F-4C85-6CBB-B963-0D21C59CA644}"/>
              </a:ext>
            </a:extLst>
          </p:cNvPr>
          <p:cNvSpPr>
            <a:spLocks noGrp="1"/>
          </p:cNvSpPr>
          <p:nvPr>
            <p:ph type="pic" sz="quarter" idx="11" hasCustomPrompt="1"/>
          </p:nvPr>
        </p:nvSpPr>
        <p:spPr>
          <a:xfrm>
            <a:off x="1" y="1"/>
            <a:ext cx="7559675" cy="10691813"/>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Tree>
    <p:extLst>
      <p:ext uri="{BB962C8B-B14F-4D97-AF65-F5344CB8AC3E}">
        <p14:creationId xmlns:p14="http://schemas.microsoft.com/office/powerpoint/2010/main" val="404442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8B3541-508F-BDD2-2D40-95B0FA15B684}"/>
              </a:ext>
            </a:extLst>
          </p:cNvPr>
          <p:cNvSpPr/>
          <p:nvPr userDrawn="1"/>
        </p:nvSpPr>
        <p:spPr>
          <a:xfrm>
            <a:off x="3600143" y="10272215"/>
            <a:ext cx="359391" cy="29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Freeform: Shape 10">
            <a:extLst>
              <a:ext uri="{FF2B5EF4-FFF2-40B4-BE49-F238E27FC236}">
                <a16:creationId xmlns:a16="http://schemas.microsoft.com/office/drawing/2014/main" id="{AD8F2B44-A616-D5D1-D61F-8087DD2069C9}"/>
              </a:ext>
            </a:extLst>
          </p:cNvPr>
          <p:cNvSpPr/>
          <p:nvPr userDrawn="1"/>
        </p:nvSpPr>
        <p:spPr>
          <a:xfrm>
            <a:off x="0" y="-6137"/>
            <a:ext cx="3779837" cy="10697949"/>
          </a:xfrm>
          <a:custGeom>
            <a:avLst/>
            <a:gdLst>
              <a:gd name="connsiteX0" fmla="*/ 0 w 3779837"/>
              <a:gd name="connsiteY0" fmla="*/ 0 h 10697949"/>
              <a:gd name="connsiteX1" fmla="*/ 3779837 w 3779837"/>
              <a:gd name="connsiteY1" fmla="*/ 0 h 10697949"/>
              <a:gd name="connsiteX2" fmla="*/ 3779837 w 3779837"/>
              <a:gd name="connsiteY2" fmla="*/ 645900 h 10697949"/>
              <a:gd name="connsiteX3" fmla="*/ 1605886 w 3779837"/>
              <a:gd name="connsiteY3" fmla="*/ 645900 h 10697949"/>
              <a:gd name="connsiteX4" fmla="*/ 1605886 w 3779837"/>
              <a:gd name="connsiteY4" fmla="*/ 3633901 h 10697949"/>
              <a:gd name="connsiteX5" fmla="*/ 3779837 w 3779837"/>
              <a:gd name="connsiteY5" fmla="*/ 3633901 h 10697949"/>
              <a:gd name="connsiteX6" fmla="*/ 3779837 w 3779837"/>
              <a:gd name="connsiteY6" fmla="*/ 3870421 h 10697949"/>
              <a:gd name="connsiteX7" fmla="*/ 1605886 w 3779837"/>
              <a:gd name="connsiteY7" fmla="*/ 3870421 h 10697949"/>
              <a:gd name="connsiteX8" fmla="*/ 1605886 w 3779837"/>
              <a:gd name="connsiteY8" fmla="*/ 6858421 h 10697949"/>
              <a:gd name="connsiteX9" fmla="*/ 3779837 w 3779837"/>
              <a:gd name="connsiteY9" fmla="*/ 6858421 h 10697949"/>
              <a:gd name="connsiteX10" fmla="*/ 3779837 w 3779837"/>
              <a:gd name="connsiteY10" fmla="*/ 7094942 h 10697949"/>
              <a:gd name="connsiteX11" fmla="*/ 1605886 w 3779837"/>
              <a:gd name="connsiteY11" fmla="*/ 7094942 h 10697949"/>
              <a:gd name="connsiteX12" fmla="*/ 1605886 w 3779837"/>
              <a:gd name="connsiteY12" fmla="*/ 10082942 h 10697949"/>
              <a:gd name="connsiteX13" fmla="*/ 3779837 w 3779837"/>
              <a:gd name="connsiteY13" fmla="*/ 10082942 h 10697949"/>
              <a:gd name="connsiteX14" fmla="*/ 3779837 w 3779837"/>
              <a:gd name="connsiteY14" fmla="*/ 10697949 h 10697949"/>
              <a:gd name="connsiteX15" fmla="*/ 0 w 3779837"/>
              <a:gd name="connsiteY15" fmla="*/ 10697949 h 106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9837" h="10697949">
                <a:moveTo>
                  <a:pt x="0" y="0"/>
                </a:moveTo>
                <a:lnTo>
                  <a:pt x="3779837" y="0"/>
                </a:lnTo>
                <a:lnTo>
                  <a:pt x="3779837" y="645900"/>
                </a:lnTo>
                <a:lnTo>
                  <a:pt x="1605886" y="645900"/>
                </a:lnTo>
                <a:lnTo>
                  <a:pt x="1605886" y="3633901"/>
                </a:lnTo>
                <a:lnTo>
                  <a:pt x="3779837" y="3633901"/>
                </a:lnTo>
                <a:lnTo>
                  <a:pt x="3779837" y="3870421"/>
                </a:lnTo>
                <a:lnTo>
                  <a:pt x="1605886" y="3870421"/>
                </a:lnTo>
                <a:lnTo>
                  <a:pt x="1605886" y="6858421"/>
                </a:lnTo>
                <a:lnTo>
                  <a:pt x="3779837" y="6858421"/>
                </a:lnTo>
                <a:lnTo>
                  <a:pt x="3779837" y="7094942"/>
                </a:lnTo>
                <a:lnTo>
                  <a:pt x="1605886" y="7094942"/>
                </a:lnTo>
                <a:lnTo>
                  <a:pt x="1605886" y="10082942"/>
                </a:lnTo>
                <a:lnTo>
                  <a:pt x="3779837" y="10082942"/>
                </a:lnTo>
                <a:lnTo>
                  <a:pt x="3779837" y="10697949"/>
                </a:lnTo>
                <a:lnTo>
                  <a:pt x="0" y="1069794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Picture Placeholder 4">
            <a:extLst>
              <a:ext uri="{FF2B5EF4-FFF2-40B4-BE49-F238E27FC236}">
                <a16:creationId xmlns:a16="http://schemas.microsoft.com/office/drawing/2014/main" id="{A6F032FC-D8E6-BBC5-D96C-525CAC8FFAF3}"/>
              </a:ext>
            </a:extLst>
          </p:cNvPr>
          <p:cNvSpPr>
            <a:spLocks noGrp="1"/>
          </p:cNvSpPr>
          <p:nvPr>
            <p:ph type="pic" sz="quarter" idx="13" hasCustomPrompt="1"/>
          </p:nvPr>
        </p:nvSpPr>
        <p:spPr>
          <a:xfrm>
            <a:off x="1605886" y="639763"/>
            <a:ext cx="4344538" cy="298800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8" name="Picture Placeholder 4">
            <a:extLst>
              <a:ext uri="{FF2B5EF4-FFF2-40B4-BE49-F238E27FC236}">
                <a16:creationId xmlns:a16="http://schemas.microsoft.com/office/drawing/2014/main" id="{46713E96-D8C9-2514-0F96-3F79C1158128}"/>
              </a:ext>
            </a:extLst>
          </p:cNvPr>
          <p:cNvSpPr>
            <a:spLocks noGrp="1"/>
          </p:cNvSpPr>
          <p:nvPr>
            <p:ph type="pic" sz="quarter" idx="14" hasCustomPrompt="1"/>
          </p:nvPr>
        </p:nvSpPr>
        <p:spPr>
          <a:xfrm>
            <a:off x="1605886" y="3864284"/>
            <a:ext cx="4344538" cy="298800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
        <p:nvSpPr>
          <p:cNvPr id="9" name="Picture Placeholder 4">
            <a:extLst>
              <a:ext uri="{FF2B5EF4-FFF2-40B4-BE49-F238E27FC236}">
                <a16:creationId xmlns:a16="http://schemas.microsoft.com/office/drawing/2014/main" id="{B5E5CFD8-F64D-7C29-AE4B-7F9BC4822914}"/>
              </a:ext>
            </a:extLst>
          </p:cNvPr>
          <p:cNvSpPr>
            <a:spLocks noGrp="1"/>
          </p:cNvSpPr>
          <p:nvPr>
            <p:ph type="pic" sz="quarter" idx="15" hasCustomPrompt="1"/>
          </p:nvPr>
        </p:nvSpPr>
        <p:spPr>
          <a:xfrm>
            <a:off x="1605886" y="7088805"/>
            <a:ext cx="4344538" cy="2988000"/>
          </a:xfrm>
          <a:solidFill>
            <a:schemeClr val="accent6">
              <a:lumMod val="40000"/>
              <a:lumOff val="60000"/>
            </a:schemeClr>
          </a:solidFill>
        </p:spPr>
        <p:txBody>
          <a:bodyPr vert="horz" lIns="0" tIns="0" rIns="0" bIns="0" rtlCol="0" anchor="ctr">
            <a:noAutofit/>
          </a:bodyPr>
          <a:lstStyle>
            <a:lvl1pPr algn="ctr">
              <a:defRPr lang="en-GB" sz="2000">
                <a:latin typeface="+mj-lt"/>
              </a:defRPr>
            </a:lvl1pPr>
          </a:lstStyle>
          <a:p>
            <a:pPr lvl="0"/>
            <a:r>
              <a:rPr lang="en-US"/>
              <a:t>Add picture</a:t>
            </a:r>
            <a:endParaRPr lang="en-GB"/>
          </a:p>
        </p:txBody>
      </p:sp>
    </p:spTree>
    <p:extLst>
      <p:ext uri="{BB962C8B-B14F-4D97-AF65-F5344CB8AC3E}">
        <p14:creationId xmlns:p14="http://schemas.microsoft.com/office/powerpoint/2010/main" val="268762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3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F8F852-FD9C-C550-4EB8-19750E7F3C90}"/>
              </a:ext>
            </a:extLst>
          </p:cNvPr>
          <p:cNvSpPr>
            <a:spLocks noGrp="1"/>
          </p:cNvSpPr>
          <p:nvPr>
            <p:ph type="title"/>
          </p:nvPr>
        </p:nvSpPr>
        <p:spPr>
          <a:xfrm>
            <a:off x="454025" y="376554"/>
            <a:ext cx="6648451" cy="913847"/>
          </a:xfrm>
          <a:prstGeom prst="rect">
            <a:avLst/>
          </a:prstGeom>
        </p:spPr>
        <p:txBody>
          <a:bodyPr vert="horz" lIns="0" tIns="0" rIns="0" bIns="0" rtlCol="0" anchor="t">
            <a:noAutofit/>
          </a:bodyPr>
          <a:lstStyle/>
          <a:p>
            <a:r>
              <a:rPr lang="en-US"/>
              <a:t>Add title</a:t>
            </a:r>
            <a:endParaRPr lang="en-GB"/>
          </a:p>
        </p:txBody>
      </p:sp>
      <p:sp>
        <p:nvSpPr>
          <p:cNvPr id="3" name="Text Placeholder 2">
            <a:extLst>
              <a:ext uri="{FF2B5EF4-FFF2-40B4-BE49-F238E27FC236}">
                <a16:creationId xmlns:a16="http://schemas.microsoft.com/office/drawing/2014/main" id="{7C696FEB-936C-6317-EC04-521A91948017}"/>
              </a:ext>
            </a:extLst>
          </p:cNvPr>
          <p:cNvSpPr>
            <a:spLocks noGrp="1"/>
          </p:cNvSpPr>
          <p:nvPr>
            <p:ph type="body" idx="1"/>
          </p:nvPr>
        </p:nvSpPr>
        <p:spPr>
          <a:xfrm>
            <a:off x="454025" y="1726953"/>
            <a:ext cx="6648451" cy="8515597"/>
          </a:xfrm>
          <a:prstGeom prst="rect">
            <a:avLst/>
          </a:prstGeom>
        </p:spPr>
        <p:txBody>
          <a:bodyPr vert="horz" lIns="0" tIns="0" rIns="0" bIns="0" rtlCol="0">
            <a:noAutofit/>
          </a:bodyPr>
          <a:lstStyle/>
          <a:p>
            <a:pPr lvl="0"/>
            <a:r>
              <a:rPr lang="en-US"/>
              <a:t>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Box 17">
            <a:extLst>
              <a:ext uri="{FF2B5EF4-FFF2-40B4-BE49-F238E27FC236}">
                <a16:creationId xmlns:a16="http://schemas.microsoft.com/office/drawing/2014/main" id="{6D6C60C9-E45D-DBE3-7C72-46494DA4C160}"/>
              </a:ext>
            </a:extLst>
          </p:cNvPr>
          <p:cNvSpPr txBox="1"/>
          <p:nvPr userDrawn="1"/>
        </p:nvSpPr>
        <p:spPr>
          <a:xfrm>
            <a:off x="3472300" y="10402951"/>
            <a:ext cx="615074" cy="128461"/>
          </a:xfrm>
          <a:prstGeom prst="rect">
            <a:avLst/>
          </a:prstGeom>
          <a:noFill/>
        </p:spPr>
        <p:txBody>
          <a:bodyPr wrap="square" lIns="0" tIns="0" rIns="0" bIns="0" rtlCol="0">
            <a:noAutofit/>
          </a:bodyPr>
          <a:lstStyle/>
          <a:p>
            <a:pPr algn="ctr"/>
            <a:fld id="{75E1EAB5-A9E6-E24C-A25E-15F7191626E8}" type="slidenum">
              <a:rPr lang="en-GB" sz="990" smtClean="0"/>
              <a:pPr algn="ctr"/>
              <a:t>‹Nr.›</a:t>
            </a:fld>
            <a:r>
              <a:rPr lang="en-GB" sz="990"/>
              <a:t> </a:t>
            </a:r>
          </a:p>
        </p:txBody>
      </p:sp>
    </p:spTree>
    <p:extLst>
      <p:ext uri="{BB962C8B-B14F-4D97-AF65-F5344CB8AC3E}">
        <p14:creationId xmlns:p14="http://schemas.microsoft.com/office/powerpoint/2010/main" val="1798937595"/>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 id="2147483679" r:id="rId5"/>
    <p:sldLayoutId id="2147483680" r:id="rId6"/>
    <p:sldLayoutId id="2147483683" r:id="rId7"/>
    <p:sldLayoutId id="2147483681" r:id="rId8"/>
    <p:sldLayoutId id="2147483723" r:id="rId9"/>
    <p:sldLayoutId id="2147483653" r:id="rId10"/>
    <p:sldLayoutId id="2147483691" r:id="rId11"/>
    <p:sldLayoutId id="2147483722" r:id="rId12"/>
    <p:sldLayoutId id="2147483692" r:id="rId13"/>
    <p:sldLayoutId id="2147483693" r:id="rId14"/>
    <p:sldLayoutId id="2147483694" r:id="rId15"/>
    <p:sldLayoutId id="2147483695" r:id="rId16"/>
    <p:sldLayoutId id="2147483703" r:id="rId17"/>
    <p:sldLayoutId id="2147483724" r:id="rId18"/>
    <p:sldLayoutId id="2147483725" r:id="rId19"/>
    <p:sldLayoutId id="2147483726" r:id="rId20"/>
    <p:sldLayoutId id="2147483727" r:id="rId21"/>
    <p:sldLayoutId id="2147483704" r:id="rId22"/>
    <p:sldLayoutId id="2147483705" r:id="rId23"/>
    <p:sldLayoutId id="2147483690" r:id="rId24"/>
    <p:sldLayoutId id="2147483684" r:id="rId25"/>
    <p:sldLayoutId id="2147483650" r:id="rId26"/>
    <p:sldLayoutId id="2147483688" r:id="rId27"/>
    <p:sldLayoutId id="2147483687" r:id="rId28"/>
    <p:sldLayoutId id="2147483689" r:id="rId29"/>
    <p:sldLayoutId id="2147483696" r:id="rId30"/>
    <p:sldLayoutId id="2147483697" r:id="rId31"/>
    <p:sldLayoutId id="2147483699" r:id="rId32"/>
    <p:sldLayoutId id="2147483700" r:id="rId33"/>
    <p:sldLayoutId id="2147483698" r:id="rId34"/>
    <p:sldLayoutId id="2147483720" r:id="rId35"/>
    <p:sldLayoutId id="2147483701" r:id="rId36"/>
    <p:sldLayoutId id="2147483721" r:id="rId37"/>
    <p:sldLayoutId id="2147483706" r:id="rId38"/>
    <p:sldLayoutId id="2147483702" r:id="rId39"/>
    <p:sldLayoutId id="2147483707" r:id="rId40"/>
    <p:sldLayoutId id="2147483708" r:id="rId41"/>
    <p:sldLayoutId id="2147483709" r:id="rId42"/>
  </p:sldLayoutIdLst>
  <p:txStyles>
    <p:titleStyle>
      <a:lvl1pPr algn="l" defTabSz="2851564" rtl="0" eaLnBrk="1" latinLnBrk="0" hangingPunct="1">
        <a:lnSpc>
          <a:spcPct val="90000"/>
        </a:lnSpc>
        <a:spcBef>
          <a:spcPct val="0"/>
        </a:spcBef>
        <a:buNone/>
        <a:defRPr sz="4800" kern="1200" cap="all" baseline="0">
          <a:solidFill>
            <a:schemeClr val="tx1"/>
          </a:solidFill>
          <a:latin typeface="Gilroy Bold" panose="00000800000000000000" pitchFamily="50" charset="0"/>
          <a:ea typeface="+mj-ea"/>
          <a:cs typeface="+mj-cs"/>
        </a:defRPr>
      </a:lvl1pPr>
    </p:titleStyle>
    <p:bodyStyle>
      <a:lvl1pPr marL="0" indent="0" algn="l" defTabSz="2851564" rtl="0" eaLnBrk="1" latinLnBrk="0" hangingPunct="1">
        <a:lnSpc>
          <a:spcPct val="114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564" rtl="0" eaLnBrk="1" latinLnBrk="0" hangingPunct="1">
        <a:defRPr sz="5613" kern="1200">
          <a:solidFill>
            <a:schemeClr val="tx1"/>
          </a:solidFill>
          <a:latin typeface="+mn-lt"/>
          <a:ea typeface="+mn-ea"/>
          <a:cs typeface="+mn-cs"/>
        </a:defRPr>
      </a:lvl1pPr>
      <a:lvl2pPr marL="1425784" algn="l" defTabSz="2851564" rtl="0" eaLnBrk="1" latinLnBrk="0" hangingPunct="1">
        <a:defRPr sz="5613" kern="1200">
          <a:solidFill>
            <a:schemeClr val="tx1"/>
          </a:solidFill>
          <a:latin typeface="+mn-lt"/>
          <a:ea typeface="+mn-ea"/>
          <a:cs typeface="+mn-cs"/>
        </a:defRPr>
      </a:lvl2pPr>
      <a:lvl3pPr marL="2851564" algn="l" defTabSz="2851564" rtl="0" eaLnBrk="1" latinLnBrk="0" hangingPunct="1">
        <a:defRPr sz="5613" kern="1200">
          <a:solidFill>
            <a:schemeClr val="tx1"/>
          </a:solidFill>
          <a:latin typeface="+mn-lt"/>
          <a:ea typeface="+mn-ea"/>
          <a:cs typeface="+mn-cs"/>
        </a:defRPr>
      </a:lvl3pPr>
      <a:lvl4pPr marL="4277345" algn="l" defTabSz="2851564" rtl="0" eaLnBrk="1" latinLnBrk="0" hangingPunct="1">
        <a:defRPr sz="5613" kern="1200">
          <a:solidFill>
            <a:schemeClr val="tx1"/>
          </a:solidFill>
          <a:latin typeface="+mn-lt"/>
          <a:ea typeface="+mn-ea"/>
          <a:cs typeface="+mn-cs"/>
        </a:defRPr>
      </a:lvl4pPr>
      <a:lvl5pPr marL="5703127" algn="l" defTabSz="2851564" rtl="0" eaLnBrk="1" latinLnBrk="0" hangingPunct="1">
        <a:defRPr sz="5613" kern="1200">
          <a:solidFill>
            <a:schemeClr val="tx1"/>
          </a:solidFill>
          <a:latin typeface="+mn-lt"/>
          <a:ea typeface="+mn-ea"/>
          <a:cs typeface="+mn-cs"/>
        </a:defRPr>
      </a:lvl5pPr>
      <a:lvl6pPr marL="7128909" algn="l" defTabSz="2851564" rtl="0" eaLnBrk="1" latinLnBrk="0" hangingPunct="1">
        <a:defRPr sz="5613" kern="1200">
          <a:solidFill>
            <a:schemeClr val="tx1"/>
          </a:solidFill>
          <a:latin typeface="+mn-lt"/>
          <a:ea typeface="+mn-ea"/>
          <a:cs typeface="+mn-cs"/>
        </a:defRPr>
      </a:lvl6pPr>
      <a:lvl7pPr marL="8554689" algn="l" defTabSz="2851564" rtl="0" eaLnBrk="1" latinLnBrk="0" hangingPunct="1">
        <a:defRPr sz="5613" kern="1200">
          <a:solidFill>
            <a:schemeClr val="tx1"/>
          </a:solidFill>
          <a:latin typeface="+mn-lt"/>
          <a:ea typeface="+mn-ea"/>
          <a:cs typeface="+mn-cs"/>
        </a:defRPr>
      </a:lvl7pPr>
      <a:lvl8pPr marL="9980472" algn="l" defTabSz="2851564" rtl="0" eaLnBrk="1" latinLnBrk="0" hangingPunct="1">
        <a:defRPr sz="5613" kern="1200">
          <a:solidFill>
            <a:schemeClr val="tx1"/>
          </a:solidFill>
          <a:latin typeface="+mn-lt"/>
          <a:ea typeface="+mn-ea"/>
          <a:cs typeface="+mn-cs"/>
        </a:defRPr>
      </a:lvl8pPr>
      <a:lvl9pPr marL="11406253" algn="l" defTabSz="2851564" rtl="0" eaLnBrk="1" latinLnBrk="0" hangingPunct="1">
        <a:defRPr sz="56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3" userDrawn="1">
          <p15:clr>
            <a:srgbClr val="F26B43"/>
          </p15:clr>
        </p15:guide>
        <p15:guide id="2" pos="286" userDrawn="1">
          <p15:clr>
            <a:srgbClr val="F26B43"/>
          </p15:clr>
        </p15:guide>
        <p15:guide id="3" pos="4474" userDrawn="1">
          <p15:clr>
            <a:srgbClr val="F26B43"/>
          </p15:clr>
        </p15:guide>
        <p15:guide id="4" orient="horz" pos="6452" userDrawn="1">
          <p15:clr>
            <a:srgbClr val="F26B43"/>
          </p15:clr>
        </p15:guide>
        <p15:guide id="5" pos="2299" userDrawn="1">
          <p15:clr>
            <a:srgbClr val="F26B43"/>
          </p15:clr>
        </p15:guide>
        <p15:guide id="6" pos="2462" userDrawn="1">
          <p15:clr>
            <a:srgbClr val="F26B43"/>
          </p15:clr>
        </p15:guide>
        <p15:guide id="7" pos="23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0.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B397070-0979-BADE-4932-C4918D3CC488}"/>
              </a:ext>
            </a:extLst>
          </p:cNvPr>
          <p:cNvSpPr txBox="1"/>
          <p:nvPr/>
        </p:nvSpPr>
        <p:spPr>
          <a:xfrm>
            <a:off x="3419797" y="8957482"/>
            <a:ext cx="3777174" cy="646331"/>
          </a:xfrm>
          <a:prstGeom prst="rect">
            <a:avLst/>
          </a:prstGeom>
          <a:noFill/>
        </p:spPr>
        <p:txBody>
          <a:bodyPr wrap="square">
            <a:spAutoFit/>
          </a:bodyPr>
          <a:lstStyle/>
          <a:p>
            <a:pPr algn="r"/>
            <a:r>
              <a:rPr lang="de-DE"/>
              <a:t>Nibelungenplatz 3</a:t>
            </a:r>
            <a:br>
              <a:rPr lang="de-DE"/>
            </a:br>
            <a:r>
              <a:rPr lang="de-DE"/>
              <a:t>60318 Frankfurt</a:t>
            </a:r>
          </a:p>
        </p:txBody>
      </p:sp>
      <p:sp>
        <p:nvSpPr>
          <p:cNvPr id="8" name="Titel 7">
            <a:extLst>
              <a:ext uri="{FF2B5EF4-FFF2-40B4-BE49-F238E27FC236}">
                <a16:creationId xmlns:a16="http://schemas.microsoft.com/office/drawing/2014/main" id="{2A68625C-C625-C0AC-EFD3-004C2DEAD0CD}"/>
              </a:ext>
            </a:extLst>
          </p:cNvPr>
          <p:cNvSpPr>
            <a:spLocks noGrp="1"/>
          </p:cNvSpPr>
          <p:nvPr>
            <p:ph type="ctrTitle"/>
          </p:nvPr>
        </p:nvSpPr>
        <p:spPr/>
        <p:txBody>
          <a:bodyPr/>
          <a:lstStyle/>
          <a:p>
            <a:br>
              <a:rPr lang="de-DE"/>
            </a:br>
            <a:r>
              <a:rPr lang="de-DE"/>
              <a:t>City </a:t>
            </a:r>
            <a:r>
              <a:rPr lang="de-DE" err="1"/>
              <a:t>gate</a:t>
            </a:r>
            <a:endParaRPr lang="de-DE"/>
          </a:p>
        </p:txBody>
      </p:sp>
    </p:spTree>
    <p:extLst>
      <p:ext uri="{BB962C8B-B14F-4D97-AF65-F5344CB8AC3E}">
        <p14:creationId xmlns:p14="http://schemas.microsoft.com/office/powerpoint/2010/main" val="340159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Diagram&#10;&#10;Description automatically generated">
            <a:extLst>
              <a:ext uri="{FF2B5EF4-FFF2-40B4-BE49-F238E27FC236}">
                <a16:creationId xmlns:a16="http://schemas.microsoft.com/office/drawing/2014/main" id="{C8579F44-A7C4-1406-2122-A449F7C8DA37}"/>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454025" y="1802623"/>
            <a:ext cx="7104500" cy="7653749"/>
          </a:xfrm>
        </p:spPr>
      </p:pic>
      <p:sp>
        <p:nvSpPr>
          <p:cNvPr id="3" name="Title 2">
            <a:extLst>
              <a:ext uri="{FF2B5EF4-FFF2-40B4-BE49-F238E27FC236}">
                <a16:creationId xmlns:a16="http://schemas.microsoft.com/office/drawing/2014/main" id="{B95FDA6B-45BB-2963-2310-55F3FD28FBA1}"/>
              </a:ext>
            </a:extLst>
          </p:cNvPr>
          <p:cNvSpPr>
            <a:spLocks noGrp="1"/>
          </p:cNvSpPr>
          <p:nvPr>
            <p:ph type="ctrTitle"/>
          </p:nvPr>
        </p:nvSpPr>
        <p:spPr/>
        <p:txBody>
          <a:bodyPr/>
          <a:lstStyle/>
          <a:p>
            <a:r>
              <a:rPr lang="en-GB"/>
              <a:t>Lage</a:t>
            </a:r>
          </a:p>
        </p:txBody>
      </p:sp>
      <p:sp>
        <p:nvSpPr>
          <p:cNvPr id="4" name="Text Placeholder 3">
            <a:extLst>
              <a:ext uri="{FF2B5EF4-FFF2-40B4-BE49-F238E27FC236}">
                <a16:creationId xmlns:a16="http://schemas.microsoft.com/office/drawing/2014/main" id="{2C70FE2C-2489-A7AB-6C38-F489F711B739}"/>
              </a:ext>
            </a:extLst>
          </p:cNvPr>
          <p:cNvSpPr>
            <a:spLocks noGrp="1"/>
          </p:cNvSpPr>
          <p:nvPr>
            <p:ph type="body" sz="quarter" idx="12"/>
          </p:nvPr>
        </p:nvSpPr>
        <p:spPr/>
        <p:txBody>
          <a:bodyPr/>
          <a:lstStyle/>
          <a:p>
            <a:r>
              <a:rPr lang="en-GB"/>
              <a:t>location</a:t>
            </a:r>
          </a:p>
        </p:txBody>
      </p:sp>
      <p:pic>
        <p:nvPicPr>
          <p:cNvPr id="9" name="Picture 74" descr="Icon&#10;&#10;Description automatically generated">
            <a:extLst>
              <a:ext uri="{FF2B5EF4-FFF2-40B4-BE49-F238E27FC236}">
                <a16:creationId xmlns:a16="http://schemas.microsoft.com/office/drawing/2014/main" id="{6DF0B04D-1C9D-4F49-96DC-464DE61A98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5407" y="7642737"/>
            <a:ext cx="264179" cy="264179"/>
          </a:xfrm>
          <a:prstGeom prst="rect">
            <a:avLst/>
          </a:prstGeom>
        </p:spPr>
      </p:pic>
      <p:pic>
        <p:nvPicPr>
          <p:cNvPr id="10" name="Picture 74" descr="Icon&#10;&#10;Description automatically generated">
            <a:extLst>
              <a:ext uri="{FF2B5EF4-FFF2-40B4-BE49-F238E27FC236}">
                <a16:creationId xmlns:a16="http://schemas.microsoft.com/office/drawing/2014/main" id="{7CF08656-409F-4237-B2E5-5E4B6C2A92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7807" y="7795137"/>
            <a:ext cx="264179" cy="264179"/>
          </a:xfrm>
          <a:prstGeom prst="rect">
            <a:avLst/>
          </a:prstGeom>
        </p:spPr>
      </p:pic>
      <p:pic>
        <p:nvPicPr>
          <p:cNvPr id="11" name="Picture 74" descr="Icon&#10;&#10;Description automatically generated">
            <a:extLst>
              <a:ext uri="{FF2B5EF4-FFF2-40B4-BE49-F238E27FC236}">
                <a16:creationId xmlns:a16="http://schemas.microsoft.com/office/drawing/2014/main" id="{FFDAE2A9-A9A0-43C4-A51E-362677472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1673" y="7889603"/>
            <a:ext cx="264179" cy="264179"/>
          </a:xfrm>
          <a:prstGeom prst="rect">
            <a:avLst/>
          </a:prstGeom>
        </p:spPr>
      </p:pic>
      <p:pic>
        <p:nvPicPr>
          <p:cNvPr id="12" name="Picture 74" descr="Icon&#10;&#10;Description automatically generated">
            <a:extLst>
              <a:ext uri="{FF2B5EF4-FFF2-40B4-BE49-F238E27FC236}">
                <a16:creationId xmlns:a16="http://schemas.microsoft.com/office/drawing/2014/main" id="{EEEE3895-5688-475C-B655-507E5AFA1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1721" y="7106947"/>
            <a:ext cx="264179" cy="264179"/>
          </a:xfrm>
          <a:prstGeom prst="rect">
            <a:avLst/>
          </a:prstGeom>
        </p:spPr>
      </p:pic>
      <p:pic>
        <p:nvPicPr>
          <p:cNvPr id="14" name="Picture 74" descr="Icon&#10;&#10;Description automatically generated">
            <a:extLst>
              <a:ext uri="{FF2B5EF4-FFF2-40B4-BE49-F238E27FC236}">
                <a16:creationId xmlns:a16="http://schemas.microsoft.com/office/drawing/2014/main" id="{53EA6193-A74F-491C-81F8-CCCBEC7FCD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4121" y="7259347"/>
            <a:ext cx="264179" cy="264179"/>
          </a:xfrm>
          <a:prstGeom prst="rect">
            <a:avLst/>
          </a:prstGeom>
        </p:spPr>
      </p:pic>
      <p:pic>
        <p:nvPicPr>
          <p:cNvPr id="15" name="Picture 74" descr="Icon&#10;&#10;Description automatically generated">
            <a:extLst>
              <a:ext uri="{FF2B5EF4-FFF2-40B4-BE49-F238E27FC236}">
                <a16:creationId xmlns:a16="http://schemas.microsoft.com/office/drawing/2014/main" id="{F1F68205-CAD4-4F30-BC40-099587565A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0386" y="6999603"/>
            <a:ext cx="264179" cy="264179"/>
          </a:xfrm>
          <a:prstGeom prst="rect">
            <a:avLst/>
          </a:prstGeom>
        </p:spPr>
      </p:pic>
      <p:pic>
        <p:nvPicPr>
          <p:cNvPr id="16" name="Picture 74" descr="Icon&#10;&#10;Description automatically generated">
            <a:extLst>
              <a:ext uri="{FF2B5EF4-FFF2-40B4-BE49-F238E27FC236}">
                <a16:creationId xmlns:a16="http://schemas.microsoft.com/office/drawing/2014/main" id="{3BE456B4-8C1A-4B2B-8A60-FF0853A7EB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3809" y="6813350"/>
            <a:ext cx="264179" cy="264179"/>
          </a:xfrm>
          <a:prstGeom prst="rect">
            <a:avLst/>
          </a:prstGeom>
        </p:spPr>
      </p:pic>
      <p:pic>
        <p:nvPicPr>
          <p:cNvPr id="17" name="Picture 74" descr="Icon&#10;&#10;Description automatically generated">
            <a:extLst>
              <a:ext uri="{FF2B5EF4-FFF2-40B4-BE49-F238E27FC236}">
                <a16:creationId xmlns:a16="http://schemas.microsoft.com/office/drawing/2014/main" id="{BEF12BC7-03F6-49E3-8E93-A32DD90DC5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301" y="6625519"/>
            <a:ext cx="264179" cy="264179"/>
          </a:xfrm>
          <a:prstGeom prst="rect">
            <a:avLst/>
          </a:prstGeom>
        </p:spPr>
      </p:pic>
      <p:pic>
        <p:nvPicPr>
          <p:cNvPr id="18" name="Picture 74" descr="Icon&#10;&#10;Description automatically generated">
            <a:extLst>
              <a:ext uri="{FF2B5EF4-FFF2-40B4-BE49-F238E27FC236}">
                <a16:creationId xmlns:a16="http://schemas.microsoft.com/office/drawing/2014/main" id="{E6A5A810-3EAD-420D-A6EE-9C7ECF9D76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5101" y="8820354"/>
            <a:ext cx="264179" cy="264179"/>
          </a:xfrm>
          <a:prstGeom prst="rect">
            <a:avLst/>
          </a:prstGeom>
        </p:spPr>
      </p:pic>
      <p:pic>
        <p:nvPicPr>
          <p:cNvPr id="20" name="Picture 74" descr="Icon&#10;&#10;Description automatically generated">
            <a:extLst>
              <a:ext uri="{FF2B5EF4-FFF2-40B4-BE49-F238E27FC236}">
                <a16:creationId xmlns:a16="http://schemas.microsoft.com/office/drawing/2014/main" id="{E4BDB2B9-CA35-4386-A05D-3FB80D4444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7642" y="8442824"/>
            <a:ext cx="264179" cy="264179"/>
          </a:xfrm>
          <a:prstGeom prst="rect">
            <a:avLst/>
          </a:prstGeom>
        </p:spPr>
      </p:pic>
      <p:pic>
        <p:nvPicPr>
          <p:cNvPr id="21" name="Picture 74" descr="Icon&#10;&#10;Description automatically generated">
            <a:extLst>
              <a:ext uri="{FF2B5EF4-FFF2-40B4-BE49-F238E27FC236}">
                <a16:creationId xmlns:a16="http://schemas.microsoft.com/office/drawing/2014/main" id="{14EC3A3A-30EE-4F8F-8575-270D7AA8E6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3750" y="7842812"/>
            <a:ext cx="264179" cy="264179"/>
          </a:xfrm>
          <a:prstGeom prst="rect">
            <a:avLst/>
          </a:prstGeom>
        </p:spPr>
      </p:pic>
      <p:pic>
        <p:nvPicPr>
          <p:cNvPr id="22" name="Picture 74" descr="Icon&#10;&#10;Description automatically generated">
            <a:extLst>
              <a:ext uri="{FF2B5EF4-FFF2-40B4-BE49-F238E27FC236}">
                <a16:creationId xmlns:a16="http://schemas.microsoft.com/office/drawing/2014/main" id="{2B0B0918-4290-4A5C-B2AB-EFB1D244EB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1172" y="7974901"/>
            <a:ext cx="264179" cy="264179"/>
          </a:xfrm>
          <a:prstGeom prst="rect">
            <a:avLst/>
          </a:prstGeom>
        </p:spPr>
      </p:pic>
      <p:pic>
        <p:nvPicPr>
          <p:cNvPr id="23" name="Picture 74" descr="Icon&#10;&#10;Description automatically generated">
            <a:extLst>
              <a:ext uri="{FF2B5EF4-FFF2-40B4-BE49-F238E27FC236}">
                <a16:creationId xmlns:a16="http://schemas.microsoft.com/office/drawing/2014/main" id="{E079F963-8A5C-4EC1-AD23-3B7B678327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7783" y="8026159"/>
            <a:ext cx="264179" cy="264179"/>
          </a:xfrm>
          <a:prstGeom prst="rect">
            <a:avLst/>
          </a:prstGeom>
        </p:spPr>
      </p:pic>
      <p:pic>
        <p:nvPicPr>
          <p:cNvPr id="24" name="Picture 74" descr="Icon&#10;&#10;Description automatically generated">
            <a:extLst>
              <a:ext uri="{FF2B5EF4-FFF2-40B4-BE49-F238E27FC236}">
                <a16:creationId xmlns:a16="http://schemas.microsoft.com/office/drawing/2014/main" id="{26D2DA84-0997-4F45-9E0B-7987C8E112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1216" y="7398057"/>
            <a:ext cx="264179" cy="264179"/>
          </a:xfrm>
          <a:prstGeom prst="rect">
            <a:avLst/>
          </a:prstGeom>
        </p:spPr>
      </p:pic>
      <p:pic>
        <p:nvPicPr>
          <p:cNvPr id="25" name="Picture 77" descr="Icon&#10;&#10;Description automatically generated">
            <a:extLst>
              <a:ext uri="{FF2B5EF4-FFF2-40B4-BE49-F238E27FC236}">
                <a16:creationId xmlns:a16="http://schemas.microsoft.com/office/drawing/2014/main" id="{19439AAA-F601-4B39-818E-3C29771876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6940" y="6409730"/>
            <a:ext cx="266365" cy="266365"/>
          </a:xfrm>
          <a:prstGeom prst="rect">
            <a:avLst/>
          </a:prstGeom>
        </p:spPr>
      </p:pic>
      <p:pic>
        <p:nvPicPr>
          <p:cNvPr id="27" name="Picture 76" descr="Icon&#10;&#10;Description automatically generated">
            <a:extLst>
              <a:ext uri="{FF2B5EF4-FFF2-40B4-BE49-F238E27FC236}">
                <a16:creationId xmlns:a16="http://schemas.microsoft.com/office/drawing/2014/main" id="{AB3486F1-77D7-4FFB-AA4B-8F6685CA8F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8893" y="7655367"/>
            <a:ext cx="264179" cy="264179"/>
          </a:xfrm>
          <a:prstGeom prst="rect">
            <a:avLst/>
          </a:prstGeom>
        </p:spPr>
      </p:pic>
      <p:pic>
        <p:nvPicPr>
          <p:cNvPr id="28" name="Picture 76" descr="Icon&#10;&#10;Description automatically generated">
            <a:extLst>
              <a:ext uri="{FF2B5EF4-FFF2-40B4-BE49-F238E27FC236}">
                <a16:creationId xmlns:a16="http://schemas.microsoft.com/office/drawing/2014/main" id="{EEBF6B66-B5D0-4BB6-92CF-DCC99397DF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18441" y="7621438"/>
            <a:ext cx="264179" cy="264179"/>
          </a:xfrm>
          <a:prstGeom prst="rect">
            <a:avLst/>
          </a:prstGeom>
        </p:spPr>
      </p:pic>
      <p:pic>
        <p:nvPicPr>
          <p:cNvPr id="29" name="Picture 76" descr="Icon&#10;&#10;Description automatically generated">
            <a:extLst>
              <a:ext uri="{FF2B5EF4-FFF2-40B4-BE49-F238E27FC236}">
                <a16:creationId xmlns:a16="http://schemas.microsoft.com/office/drawing/2014/main" id="{12178817-0597-4242-921B-0EFAFD9B8A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33072" y="8426997"/>
            <a:ext cx="264179" cy="264179"/>
          </a:xfrm>
          <a:prstGeom prst="rect">
            <a:avLst/>
          </a:prstGeom>
        </p:spPr>
      </p:pic>
      <p:pic>
        <p:nvPicPr>
          <p:cNvPr id="30" name="Picture 76" descr="Icon&#10;&#10;Description automatically generated">
            <a:extLst>
              <a:ext uri="{FF2B5EF4-FFF2-40B4-BE49-F238E27FC236}">
                <a16:creationId xmlns:a16="http://schemas.microsoft.com/office/drawing/2014/main" id="{6DB796C3-AAB8-4F09-B49B-DFC01DC259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4957" y="8712350"/>
            <a:ext cx="264179" cy="264179"/>
          </a:xfrm>
          <a:prstGeom prst="rect">
            <a:avLst/>
          </a:prstGeom>
        </p:spPr>
      </p:pic>
      <p:pic>
        <p:nvPicPr>
          <p:cNvPr id="31" name="Picture 76" descr="Icon&#10;&#10;Description automatically generated">
            <a:extLst>
              <a:ext uri="{FF2B5EF4-FFF2-40B4-BE49-F238E27FC236}">
                <a16:creationId xmlns:a16="http://schemas.microsoft.com/office/drawing/2014/main" id="{8B704B90-C519-4EA7-82E6-042399BAC2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1766" y="7357259"/>
            <a:ext cx="264179" cy="264179"/>
          </a:xfrm>
          <a:prstGeom prst="rect">
            <a:avLst/>
          </a:prstGeom>
        </p:spPr>
      </p:pic>
      <p:pic>
        <p:nvPicPr>
          <p:cNvPr id="32" name="Picture 75" descr="Icon&#10;&#10;Description automatically generated">
            <a:extLst>
              <a:ext uri="{FF2B5EF4-FFF2-40B4-BE49-F238E27FC236}">
                <a16:creationId xmlns:a16="http://schemas.microsoft.com/office/drawing/2014/main" id="{EDDE4B19-96DF-4991-A36E-C549287265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26507" y="7748869"/>
            <a:ext cx="264179" cy="264179"/>
          </a:xfrm>
          <a:prstGeom prst="rect">
            <a:avLst/>
          </a:prstGeom>
        </p:spPr>
      </p:pic>
      <p:pic>
        <p:nvPicPr>
          <p:cNvPr id="33" name="Picture 75" descr="Icon&#10;&#10;Description automatically generated">
            <a:extLst>
              <a:ext uri="{FF2B5EF4-FFF2-40B4-BE49-F238E27FC236}">
                <a16:creationId xmlns:a16="http://schemas.microsoft.com/office/drawing/2014/main" id="{50B93B03-7793-4D55-9999-956A225C00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39586" y="7536070"/>
            <a:ext cx="264179" cy="264179"/>
          </a:xfrm>
          <a:prstGeom prst="rect">
            <a:avLst/>
          </a:prstGeom>
        </p:spPr>
      </p:pic>
      <p:pic>
        <p:nvPicPr>
          <p:cNvPr id="34" name="Picture 75" descr="Icon&#10;&#10;Description automatically generated">
            <a:extLst>
              <a:ext uri="{FF2B5EF4-FFF2-40B4-BE49-F238E27FC236}">
                <a16:creationId xmlns:a16="http://schemas.microsoft.com/office/drawing/2014/main" id="{32D9CC18-D2AF-4A60-B421-21B45D82D75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0843" y="8713988"/>
            <a:ext cx="264179" cy="264179"/>
          </a:xfrm>
          <a:prstGeom prst="rect">
            <a:avLst/>
          </a:prstGeom>
        </p:spPr>
      </p:pic>
      <p:pic>
        <p:nvPicPr>
          <p:cNvPr id="35" name="Picture 75" descr="Icon&#10;&#10;Description automatically generated">
            <a:extLst>
              <a:ext uri="{FF2B5EF4-FFF2-40B4-BE49-F238E27FC236}">
                <a16:creationId xmlns:a16="http://schemas.microsoft.com/office/drawing/2014/main" id="{F74AC40B-60AD-4196-ABE3-ABCC869FD3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7929" y="8098392"/>
            <a:ext cx="264179" cy="264179"/>
          </a:xfrm>
          <a:prstGeom prst="rect">
            <a:avLst/>
          </a:prstGeom>
        </p:spPr>
      </p:pic>
      <p:pic>
        <p:nvPicPr>
          <p:cNvPr id="36" name="Picture 75" descr="Icon&#10;&#10;Description automatically generated">
            <a:extLst>
              <a:ext uri="{FF2B5EF4-FFF2-40B4-BE49-F238E27FC236}">
                <a16:creationId xmlns:a16="http://schemas.microsoft.com/office/drawing/2014/main" id="{2BDAB6CF-7766-41D3-BEAF-9C59946FEA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95593" y="8559086"/>
            <a:ext cx="264179" cy="264179"/>
          </a:xfrm>
          <a:prstGeom prst="rect">
            <a:avLst/>
          </a:prstGeom>
        </p:spPr>
      </p:pic>
      <p:sp>
        <p:nvSpPr>
          <p:cNvPr id="37" name="Oval 11">
            <a:extLst>
              <a:ext uri="{FF2B5EF4-FFF2-40B4-BE49-F238E27FC236}">
                <a16:creationId xmlns:a16="http://schemas.microsoft.com/office/drawing/2014/main" id="{309C4D9F-C0BC-4B07-ABCD-2A0C24004807}"/>
              </a:ext>
            </a:extLst>
          </p:cNvPr>
          <p:cNvSpPr/>
          <p:nvPr/>
        </p:nvSpPr>
        <p:spPr>
          <a:xfrm>
            <a:off x="3728415" y="7056342"/>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11">
            <a:extLst>
              <a:ext uri="{FF2B5EF4-FFF2-40B4-BE49-F238E27FC236}">
                <a16:creationId xmlns:a16="http://schemas.microsoft.com/office/drawing/2014/main" id="{32D4EB1E-6A5A-4956-92F6-304CAB611D18}"/>
              </a:ext>
            </a:extLst>
          </p:cNvPr>
          <p:cNvSpPr/>
          <p:nvPr/>
        </p:nvSpPr>
        <p:spPr>
          <a:xfrm>
            <a:off x="3820859" y="6945439"/>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11">
            <a:extLst>
              <a:ext uri="{FF2B5EF4-FFF2-40B4-BE49-F238E27FC236}">
                <a16:creationId xmlns:a16="http://schemas.microsoft.com/office/drawing/2014/main" id="{0811CF81-8E2D-4EAC-88AB-688E76AC4F38}"/>
              </a:ext>
            </a:extLst>
          </p:cNvPr>
          <p:cNvSpPr/>
          <p:nvPr/>
        </p:nvSpPr>
        <p:spPr>
          <a:xfrm>
            <a:off x="3682621" y="8075369"/>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11">
            <a:extLst>
              <a:ext uri="{FF2B5EF4-FFF2-40B4-BE49-F238E27FC236}">
                <a16:creationId xmlns:a16="http://schemas.microsoft.com/office/drawing/2014/main" id="{EC589D32-9636-4915-808B-4F52DDD23E6C}"/>
              </a:ext>
            </a:extLst>
          </p:cNvPr>
          <p:cNvSpPr/>
          <p:nvPr/>
        </p:nvSpPr>
        <p:spPr>
          <a:xfrm>
            <a:off x="3754809" y="8215393"/>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11">
            <a:extLst>
              <a:ext uri="{FF2B5EF4-FFF2-40B4-BE49-F238E27FC236}">
                <a16:creationId xmlns:a16="http://schemas.microsoft.com/office/drawing/2014/main" id="{5D8FFEB0-6E5C-4FED-8BC1-FAD6E095A490}"/>
              </a:ext>
            </a:extLst>
          </p:cNvPr>
          <p:cNvSpPr/>
          <p:nvPr/>
        </p:nvSpPr>
        <p:spPr>
          <a:xfrm>
            <a:off x="3616636" y="8351180"/>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11">
            <a:extLst>
              <a:ext uri="{FF2B5EF4-FFF2-40B4-BE49-F238E27FC236}">
                <a16:creationId xmlns:a16="http://schemas.microsoft.com/office/drawing/2014/main" id="{5F22E861-DA80-4149-A7F3-B71DFA987A39}"/>
              </a:ext>
            </a:extLst>
          </p:cNvPr>
          <p:cNvSpPr/>
          <p:nvPr/>
        </p:nvSpPr>
        <p:spPr>
          <a:xfrm>
            <a:off x="3637806" y="8531276"/>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11">
            <a:extLst>
              <a:ext uri="{FF2B5EF4-FFF2-40B4-BE49-F238E27FC236}">
                <a16:creationId xmlns:a16="http://schemas.microsoft.com/office/drawing/2014/main" id="{EC580822-BD87-4C72-A874-E036F73F46C5}"/>
              </a:ext>
            </a:extLst>
          </p:cNvPr>
          <p:cNvSpPr/>
          <p:nvPr/>
        </p:nvSpPr>
        <p:spPr>
          <a:xfrm>
            <a:off x="4527929" y="7798763"/>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11">
            <a:extLst>
              <a:ext uri="{FF2B5EF4-FFF2-40B4-BE49-F238E27FC236}">
                <a16:creationId xmlns:a16="http://schemas.microsoft.com/office/drawing/2014/main" id="{D3A369D8-8401-45A8-949D-189297F904CE}"/>
              </a:ext>
            </a:extLst>
          </p:cNvPr>
          <p:cNvSpPr/>
          <p:nvPr/>
        </p:nvSpPr>
        <p:spPr>
          <a:xfrm>
            <a:off x="4973798" y="7655367"/>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11">
            <a:extLst>
              <a:ext uri="{FF2B5EF4-FFF2-40B4-BE49-F238E27FC236}">
                <a16:creationId xmlns:a16="http://schemas.microsoft.com/office/drawing/2014/main" id="{F924B97D-F4CC-4698-A9CD-91FE95D13693}"/>
              </a:ext>
            </a:extLst>
          </p:cNvPr>
          <p:cNvSpPr/>
          <p:nvPr/>
        </p:nvSpPr>
        <p:spPr>
          <a:xfrm>
            <a:off x="4268802" y="6834203"/>
            <a:ext cx="150700" cy="150700"/>
          </a:xfrm>
          <a:prstGeom prst="ellipse">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9">
            <a:extLst>
              <a:ext uri="{FF2B5EF4-FFF2-40B4-BE49-F238E27FC236}">
                <a16:creationId xmlns:a16="http://schemas.microsoft.com/office/drawing/2014/main" id="{4106B03D-5A09-4664-AD35-CCA1C041A39B}"/>
              </a:ext>
            </a:extLst>
          </p:cNvPr>
          <p:cNvSpPr/>
          <p:nvPr/>
        </p:nvSpPr>
        <p:spPr>
          <a:xfrm>
            <a:off x="1726519" y="8082898"/>
            <a:ext cx="150700" cy="1507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9">
            <a:extLst>
              <a:ext uri="{FF2B5EF4-FFF2-40B4-BE49-F238E27FC236}">
                <a16:creationId xmlns:a16="http://schemas.microsoft.com/office/drawing/2014/main" id="{0F8CA846-2466-4574-A15D-1BD72E88120D}"/>
              </a:ext>
            </a:extLst>
          </p:cNvPr>
          <p:cNvSpPr/>
          <p:nvPr/>
        </p:nvSpPr>
        <p:spPr>
          <a:xfrm>
            <a:off x="1199830" y="6137145"/>
            <a:ext cx="150700" cy="1507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a:extLst>
              <a:ext uri="{FF2B5EF4-FFF2-40B4-BE49-F238E27FC236}">
                <a16:creationId xmlns:a16="http://schemas.microsoft.com/office/drawing/2014/main" id="{60FA5E84-26C6-40D9-834A-89A1E6CD78B3}"/>
              </a:ext>
            </a:extLst>
          </p:cNvPr>
          <p:cNvSpPr/>
          <p:nvPr/>
        </p:nvSpPr>
        <p:spPr>
          <a:xfrm>
            <a:off x="1470392" y="5030391"/>
            <a:ext cx="4317007" cy="442598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tangle 10">
            <a:extLst>
              <a:ext uri="{FF2B5EF4-FFF2-40B4-BE49-F238E27FC236}">
                <a16:creationId xmlns:a16="http://schemas.microsoft.com/office/drawing/2014/main" id="{15C18121-CDFD-411B-B37F-B1B9C3C2EEC8}"/>
              </a:ext>
            </a:extLst>
          </p:cNvPr>
          <p:cNvSpPr/>
          <p:nvPr/>
        </p:nvSpPr>
        <p:spPr>
          <a:xfrm>
            <a:off x="5787399" y="7128990"/>
            <a:ext cx="634359" cy="236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cap="all"/>
              <a:t>10 min</a:t>
            </a:r>
          </a:p>
        </p:txBody>
      </p:sp>
      <p:sp>
        <p:nvSpPr>
          <p:cNvPr id="50" name="Ellipse 49">
            <a:extLst>
              <a:ext uri="{FF2B5EF4-FFF2-40B4-BE49-F238E27FC236}">
                <a16:creationId xmlns:a16="http://schemas.microsoft.com/office/drawing/2014/main" id="{CAA59ABB-3F9F-4A93-AE0F-667DC5EF5752}"/>
              </a:ext>
            </a:extLst>
          </p:cNvPr>
          <p:cNvSpPr/>
          <p:nvPr/>
        </p:nvSpPr>
        <p:spPr>
          <a:xfrm>
            <a:off x="2371031" y="5929070"/>
            <a:ext cx="2657304" cy="279114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tangle 10">
            <a:extLst>
              <a:ext uri="{FF2B5EF4-FFF2-40B4-BE49-F238E27FC236}">
                <a16:creationId xmlns:a16="http://schemas.microsoft.com/office/drawing/2014/main" id="{DBEF2E8C-CCF7-4EBB-A04C-0A8F1FF84C6F}"/>
              </a:ext>
            </a:extLst>
          </p:cNvPr>
          <p:cNvSpPr/>
          <p:nvPr/>
        </p:nvSpPr>
        <p:spPr>
          <a:xfrm>
            <a:off x="5002042" y="7118073"/>
            <a:ext cx="634359" cy="236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cap="all"/>
              <a:t>5 min</a:t>
            </a:r>
          </a:p>
        </p:txBody>
      </p:sp>
      <p:grpSp>
        <p:nvGrpSpPr>
          <p:cNvPr id="2" name="Group 1">
            <a:extLst>
              <a:ext uri="{FF2B5EF4-FFF2-40B4-BE49-F238E27FC236}">
                <a16:creationId xmlns:a16="http://schemas.microsoft.com/office/drawing/2014/main" id="{53FE5808-F22B-DE95-6923-049518494283}"/>
              </a:ext>
            </a:extLst>
          </p:cNvPr>
          <p:cNvGrpSpPr/>
          <p:nvPr/>
        </p:nvGrpSpPr>
        <p:grpSpPr>
          <a:xfrm>
            <a:off x="2989542" y="5434313"/>
            <a:ext cx="1364269" cy="1961558"/>
            <a:chOff x="3287925" y="5463188"/>
            <a:chExt cx="1364269" cy="1961558"/>
          </a:xfrm>
        </p:grpSpPr>
        <p:cxnSp>
          <p:nvCxnSpPr>
            <p:cNvPr id="6" name="Straight Connector 5">
              <a:extLst>
                <a:ext uri="{FF2B5EF4-FFF2-40B4-BE49-F238E27FC236}">
                  <a16:creationId xmlns:a16="http://schemas.microsoft.com/office/drawing/2014/main" id="{4824011D-0C47-5AD3-0DFC-E6699A908BD5}"/>
                </a:ext>
              </a:extLst>
            </p:cNvPr>
            <p:cNvCxnSpPr>
              <a:cxnSpLocks/>
            </p:cNvCxnSpPr>
            <p:nvPr/>
          </p:nvCxnSpPr>
          <p:spPr>
            <a:xfrm flipV="1">
              <a:off x="3970059" y="5851278"/>
              <a:ext cx="0" cy="1392643"/>
            </a:xfrm>
            <a:prstGeom prst="line">
              <a:avLst/>
            </a:prstGeom>
            <a:ln w="12700">
              <a:solidFill>
                <a:schemeClr val="accent2"/>
              </a:solidFill>
              <a:headEnd type="oval"/>
              <a:tailEnd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3AA2AD8-5C51-69AA-C180-12E328D71A56}"/>
                </a:ext>
              </a:extLst>
            </p:cNvPr>
            <p:cNvSpPr/>
            <p:nvPr/>
          </p:nvSpPr>
          <p:spPr>
            <a:xfrm>
              <a:off x="3837970" y="7160568"/>
              <a:ext cx="264178" cy="2641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a:p>
          </p:txBody>
        </p:sp>
        <p:sp>
          <p:nvSpPr>
            <p:cNvPr id="7" name="Rectangle 6">
              <a:extLst>
                <a:ext uri="{FF2B5EF4-FFF2-40B4-BE49-F238E27FC236}">
                  <a16:creationId xmlns:a16="http://schemas.microsoft.com/office/drawing/2014/main" id="{7473E1F0-B3C3-C3BC-B631-5B3B539F8E4B}"/>
                </a:ext>
              </a:extLst>
            </p:cNvPr>
            <p:cNvSpPr/>
            <p:nvPr/>
          </p:nvSpPr>
          <p:spPr>
            <a:xfrm>
              <a:off x="3287925" y="5463188"/>
              <a:ext cx="1364269" cy="388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cap="all"/>
                <a:t>City Gate</a:t>
              </a:r>
            </a:p>
          </p:txBody>
        </p:sp>
      </p:grpSp>
    </p:spTree>
    <p:extLst>
      <p:ext uri="{BB962C8B-B14F-4D97-AF65-F5344CB8AC3E}">
        <p14:creationId xmlns:p14="http://schemas.microsoft.com/office/powerpoint/2010/main" val="125990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6">
            <a:extLst>
              <a:ext uri="{FF2B5EF4-FFF2-40B4-BE49-F238E27FC236}">
                <a16:creationId xmlns:a16="http://schemas.microsoft.com/office/drawing/2014/main" id="{166FA089-E70F-D1BB-7F2D-2A71384C5DDC}"/>
              </a:ext>
            </a:extLst>
          </p:cNvPr>
          <p:cNvSpPr>
            <a:spLocks noGrp="1"/>
          </p:cNvSpPr>
          <p:nvPr>
            <p:ph type="body" sz="quarter" idx="13"/>
          </p:nvPr>
        </p:nvSpPr>
        <p:spPr>
          <a:xfrm>
            <a:off x="1102079" y="2738083"/>
            <a:ext cx="4057897" cy="425748"/>
          </a:xfrm>
        </p:spPr>
        <p:txBody>
          <a:bodyPr/>
          <a:lstStyle/>
          <a:p>
            <a:r>
              <a:rPr lang="en-GB" err="1"/>
              <a:t>frankfurt</a:t>
            </a:r>
            <a:endParaRPr lang="en-GB"/>
          </a:p>
        </p:txBody>
      </p:sp>
      <p:sp>
        <p:nvSpPr>
          <p:cNvPr id="67" name="Text Placeholder 50">
            <a:extLst>
              <a:ext uri="{FF2B5EF4-FFF2-40B4-BE49-F238E27FC236}">
                <a16:creationId xmlns:a16="http://schemas.microsoft.com/office/drawing/2014/main" id="{0C0A6C7B-DABB-1496-456F-366DBABACFCF}"/>
              </a:ext>
            </a:extLst>
          </p:cNvPr>
          <p:cNvSpPr>
            <a:spLocks noGrp="1"/>
          </p:cNvSpPr>
          <p:nvPr>
            <p:ph type="body" sz="quarter" idx="4294967295"/>
          </p:nvPr>
        </p:nvSpPr>
        <p:spPr>
          <a:xfrm>
            <a:off x="1102080" y="3298925"/>
            <a:ext cx="2677757" cy="1232453"/>
          </a:xfrm>
        </p:spPr>
        <p:txBody>
          <a:bodyPr/>
          <a:lstStyle/>
          <a:p>
            <a:pPr>
              <a:lnSpc>
                <a:spcPct val="110000"/>
              </a:lnSpc>
            </a:pPr>
            <a:r>
              <a:rPr lang="de-DE" sz="1200">
                <a:latin typeface="+mj-lt"/>
              </a:rPr>
              <a:t>Inspirierendes Umfeld, </a:t>
            </a:r>
            <a:r>
              <a:rPr lang="de-DE">
                <a:latin typeface="+mj-lt"/>
              </a:rPr>
              <a:t>a</a:t>
            </a:r>
            <a:r>
              <a:rPr lang="de-DE" sz="1200">
                <a:latin typeface="+mj-lt"/>
              </a:rPr>
              <a:t>bwechslungsreiches kulinarisches Angebot. Die Campus-Meile ist die zentrale Wissenschaftsachse in Frankfurt. Schnell eine Kleinigkeit essen oder in den Supermarkt einkaufen gehen? Dazu brauchen Sie CITY GATE nicht einmal zu verlassen. Geschäfte, Speiselokale und Cafés finden Sie gleich in unmittelbarer Nähe – und auch die passende Bar für den After-Work-Drink.</a:t>
            </a:r>
            <a:endParaRPr lang="en-GB" sz="1200">
              <a:latin typeface="+mj-lt"/>
            </a:endParaRPr>
          </a:p>
        </p:txBody>
      </p:sp>
      <p:pic>
        <p:nvPicPr>
          <p:cNvPr id="2" name="Picture Placeholder 4" descr="A person standing in front of a train&#10;&#10;Description automatically generated with low confidence">
            <a:extLst>
              <a:ext uri="{FF2B5EF4-FFF2-40B4-BE49-F238E27FC236}">
                <a16:creationId xmlns:a16="http://schemas.microsoft.com/office/drawing/2014/main" id="{39671C28-45E4-A590-EDAF-715FED1F93E4}"/>
              </a:ext>
            </a:extLst>
          </p:cNvPr>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3908426" y="8292074"/>
            <a:ext cx="2549170" cy="1950476"/>
          </a:xfrm>
        </p:spPr>
      </p:pic>
      <p:pic>
        <p:nvPicPr>
          <p:cNvPr id="3" name="Picture Placeholder 2" descr="A picture containing person, person, indoor&#10;&#10;Description automatically generated">
            <a:extLst>
              <a:ext uri="{FF2B5EF4-FFF2-40B4-BE49-F238E27FC236}">
                <a16:creationId xmlns:a16="http://schemas.microsoft.com/office/drawing/2014/main" id="{40048780-BA47-C05E-809D-51E26D139730}"/>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a:xfrm>
            <a:off x="1102079" y="8292074"/>
            <a:ext cx="2549170" cy="1950476"/>
          </a:xfrm>
        </p:spPr>
      </p:pic>
      <p:cxnSp>
        <p:nvCxnSpPr>
          <p:cNvPr id="5" name="Straight Connector 4">
            <a:extLst>
              <a:ext uri="{FF2B5EF4-FFF2-40B4-BE49-F238E27FC236}">
                <a16:creationId xmlns:a16="http://schemas.microsoft.com/office/drawing/2014/main" id="{805E04C4-761B-CE74-E5EF-4886126C4E52}"/>
              </a:ext>
            </a:extLst>
          </p:cNvPr>
          <p:cNvCxnSpPr>
            <a:cxnSpLocks/>
          </p:cNvCxnSpPr>
          <p:nvPr/>
        </p:nvCxnSpPr>
        <p:spPr>
          <a:xfrm>
            <a:off x="1119488" y="6045723"/>
            <a:ext cx="44956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38F805-C862-1B83-EA6B-A9034DEDDC16}"/>
              </a:ext>
            </a:extLst>
          </p:cNvPr>
          <p:cNvSpPr txBox="1"/>
          <p:nvPr/>
        </p:nvSpPr>
        <p:spPr>
          <a:xfrm>
            <a:off x="1125114" y="5699018"/>
            <a:ext cx="4057897" cy="1508461"/>
          </a:xfrm>
          <a:prstGeom prst="rect">
            <a:avLst/>
          </a:prstGeom>
          <a:noFill/>
        </p:spPr>
        <p:txBody>
          <a:bodyPr wrap="square" lIns="0" tIns="0" rIns="0" bIns="0" rtlCol="0">
            <a:noAutofit/>
          </a:bodyPr>
          <a:lstStyle/>
          <a:p>
            <a:pPr>
              <a:lnSpc>
                <a:spcPct val="180000"/>
              </a:lnSpc>
              <a:spcAft>
                <a:spcPts val="300"/>
              </a:spcAft>
            </a:pPr>
            <a:r>
              <a:rPr lang="en-GB" sz="1200" err="1">
                <a:latin typeface="Gilroy Bold" panose="00000800000000000000" pitchFamily="50" charset="0"/>
              </a:rPr>
              <a:t>Umgebung</a:t>
            </a:r>
            <a:endParaRPr lang="en-GB" sz="1200">
              <a:latin typeface="Gilroy Bold" panose="00000800000000000000" pitchFamily="50" charset="0"/>
            </a:endParaRPr>
          </a:p>
          <a:p>
            <a:pPr marL="269875">
              <a:lnSpc>
                <a:spcPct val="180000"/>
              </a:lnSpc>
            </a:pPr>
            <a:r>
              <a:rPr lang="en-GB" sz="1200"/>
              <a:t>Restaurant &amp; Hotels		Parks</a:t>
            </a:r>
          </a:p>
          <a:p>
            <a:pPr marL="269875">
              <a:lnSpc>
                <a:spcPct val="180000"/>
              </a:lnSpc>
            </a:pPr>
            <a:r>
              <a:rPr lang="en-GB" sz="1200" err="1"/>
              <a:t>Einkaufen</a:t>
            </a:r>
            <a:r>
              <a:rPr lang="en-GB" sz="1200"/>
              <a:t>		Bars &amp; Cafés</a:t>
            </a:r>
          </a:p>
          <a:p>
            <a:pPr>
              <a:lnSpc>
                <a:spcPct val="180000"/>
              </a:lnSpc>
              <a:spcAft>
                <a:spcPts val="300"/>
              </a:spcAft>
            </a:pPr>
            <a:r>
              <a:rPr lang="en-GB" sz="1200" err="1">
                <a:latin typeface="Gilroy Bold" panose="00000800000000000000" pitchFamily="50" charset="0"/>
              </a:rPr>
              <a:t>öffentliche</a:t>
            </a:r>
            <a:r>
              <a:rPr lang="en-GB" sz="1200">
                <a:latin typeface="Gilroy Bold" panose="00000800000000000000" pitchFamily="50" charset="0"/>
              </a:rPr>
              <a:t> </a:t>
            </a:r>
            <a:r>
              <a:rPr lang="en-GB" sz="1200" err="1">
                <a:latin typeface="Gilroy Bold" panose="00000800000000000000" pitchFamily="50" charset="0"/>
              </a:rPr>
              <a:t>Verkehrsmittel</a:t>
            </a:r>
            <a:r>
              <a:rPr lang="en-GB" sz="1200">
                <a:latin typeface="Gilroy Bold" panose="00000800000000000000" pitchFamily="50" charset="0"/>
              </a:rPr>
              <a:t>	</a:t>
            </a:r>
            <a:r>
              <a:rPr lang="en-GB" sz="1200" err="1">
                <a:latin typeface="Gilroy Bold" panose="00000800000000000000" pitchFamily="50" charset="0"/>
              </a:rPr>
              <a:t>Bahnhof</a:t>
            </a:r>
            <a:endParaRPr lang="en-GB" sz="1200">
              <a:latin typeface="Gilroy Bold" panose="00000800000000000000" pitchFamily="50" charset="0"/>
            </a:endParaRPr>
          </a:p>
          <a:p>
            <a:pPr marL="269875">
              <a:lnSpc>
                <a:spcPct val="180000"/>
              </a:lnSpc>
            </a:pPr>
            <a:r>
              <a:rPr lang="en-GB" sz="1200"/>
              <a:t>U-Bahn			7 min.</a:t>
            </a:r>
          </a:p>
          <a:p>
            <a:pPr marL="269875">
              <a:lnSpc>
                <a:spcPct val="180000"/>
              </a:lnSpc>
            </a:pPr>
            <a:r>
              <a:rPr lang="en-GB" sz="1200"/>
              <a:t>Bus/ Tram Nr. 11, 12, 14, 18, M23	1-2 min.</a:t>
            </a:r>
          </a:p>
        </p:txBody>
      </p:sp>
      <p:sp>
        <p:nvSpPr>
          <p:cNvPr id="7" name="Oval 6">
            <a:extLst>
              <a:ext uri="{FF2B5EF4-FFF2-40B4-BE49-F238E27FC236}">
                <a16:creationId xmlns:a16="http://schemas.microsoft.com/office/drawing/2014/main" id="{2DBE23C1-21FF-CD09-BA3A-25282EC19642}"/>
              </a:ext>
            </a:extLst>
          </p:cNvPr>
          <p:cNvSpPr/>
          <p:nvPr/>
        </p:nvSpPr>
        <p:spPr>
          <a:xfrm>
            <a:off x="1122413" y="6197758"/>
            <a:ext cx="150700" cy="150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F71FF7B-A57F-AFAA-6EA1-0C9E1B24BF35}"/>
              </a:ext>
            </a:extLst>
          </p:cNvPr>
          <p:cNvSpPr/>
          <p:nvPr/>
        </p:nvSpPr>
        <p:spPr>
          <a:xfrm>
            <a:off x="1122413" y="6524070"/>
            <a:ext cx="150700" cy="1507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23FB147-31C4-F0B5-FCB0-1AF37A124BA2}"/>
              </a:ext>
            </a:extLst>
          </p:cNvPr>
          <p:cNvSpPr/>
          <p:nvPr/>
        </p:nvSpPr>
        <p:spPr>
          <a:xfrm>
            <a:off x="3617967" y="6197758"/>
            <a:ext cx="150700" cy="150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3840379-EDCF-2348-639A-E39CE97413BC}"/>
              </a:ext>
            </a:extLst>
          </p:cNvPr>
          <p:cNvSpPr/>
          <p:nvPr/>
        </p:nvSpPr>
        <p:spPr>
          <a:xfrm>
            <a:off x="1122413" y="7214450"/>
            <a:ext cx="150700" cy="1507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65EE997-8CB0-9B7A-5BE2-BC56C2452C96}"/>
              </a:ext>
            </a:extLst>
          </p:cNvPr>
          <p:cNvSpPr/>
          <p:nvPr/>
        </p:nvSpPr>
        <p:spPr>
          <a:xfrm>
            <a:off x="1122413" y="7531976"/>
            <a:ext cx="150700" cy="1507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6EE22F1-FF2B-C517-3F8D-AA4243237DD1}"/>
              </a:ext>
            </a:extLst>
          </p:cNvPr>
          <p:cNvSpPr/>
          <p:nvPr/>
        </p:nvSpPr>
        <p:spPr>
          <a:xfrm>
            <a:off x="3617967" y="6524070"/>
            <a:ext cx="150700" cy="150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924D8E6E-BDF4-6B34-1AAB-13CB17D61CD9}"/>
              </a:ext>
            </a:extLst>
          </p:cNvPr>
          <p:cNvCxnSpPr>
            <a:cxnSpLocks/>
          </p:cNvCxnSpPr>
          <p:nvPr/>
        </p:nvCxnSpPr>
        <p:spPr>
          <a:xfrm>
            <a:off x="1119488" y="7044172"/>
            <a:ext cx="44956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Placeholder 21" descr="Diagram&#10;&#10;Description automatically generated">
            <a:extLst>
              <a:ext uri="{FF2B5EF4-FFF2-40B4-BE49-F238E27FC236}">
                <a16:creationId xmlns:a16="http://schemas.microsoft.com/office/drawing/2014/main" id="{E2AA5C77-A2DD-0D55-1B84-56C2F96FF68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0" y="1802623"/>
            <a:ext cx="2891320" cy="7653749"/>
          </a:xfrm>
        </p:spPr>
      </p:pic>
      <p:sp>
        <p:nvSpPr>
          <p:cNvPr id="77" name="Freeform: Shape 76">
            <a:extLst>
              <a:ext uri="{FF2B5EF4-FFF2-40B4-BE49-F238E27FC236}">
                <a16:creationId xmlns:a16="http://schemas.microsoft.com/office/drawing/2014/main" id="{0B3BF084-5DD9-BE44-D761-7EAEBD882A66}"/>
              </a:ext>
            </a:extLst>
          </p:cNvPr>
          <p:cNvSpPr/>
          <p:nvPr/>
        </p:nvSpPr>
        <p:spPr>
          <a:xfrm>
            <a:off x="761053" y="466145"/>
            <a:ext cx="6025953" cy="8990653"/>
          </a:xfrm>
          <a:custGeom>
            <a:avLst/>
            <a:gdLst>
              <a:gd name="connsiteX0" fmla="*/ 329412 w 6025953"/>
              <a:gd name="connsiteY0" fmla="*/ 8990653 h 8990653"/>
              <a:gd name="connsiteX1" fmla="*/ 0 w 6025953"/>
              <a:gd name="connsiteY1" fmla="*/ 8990653 h 8990653"/>
              <a:gd name="connsiteX2" fmla="*/ 0 w 6025953"/>
              <a:gd name="connsiteY2" fmla="*/ 2078698 h 8990653"/>
              <a:gd name="connsiteX3" fmla="*/ 6025953 w 6025953"/>
              <a:gd name="connsiteY3" fmla="*/ 0 h 8990653"/>
              <a:gd name="connsiteX4" fmla="*/ 6025953 w 6025953"/>
              <a:gd name="connsiteY4" fmla="*/ 8984974 h 8990653"/>
              <a:gd name="connsiteX5" fmla="*/ 5713581 w 6025953"/>
              <a:gd name="connsiteY5" fmla="*/ 8984974 h 899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5953" h="8990653">
                <a:moveTo>
                  <a:pt x="329412" y="8990653"/>
                </a:moveTo>
                <a:lnTo>
                  <a:pt x="0" y="8990653"/>
                </a:lnTo>
                <a:lnTo>
                  <a:pt x="0" y="2078698"/>
                </a:lnTo>
                <a:lnTo>
                  <a:pt x="6025953" y="0"/>
                </a:lnTo>
                <a:lnTo>
                  <a:pt x="6025953" y="8984974"/>
                </a:lnTo>
                <a:lnTo>
                  <a:pt x="5713581" y="898497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50">
            <a:extLst>
              <a:ext uri="{FF2B5EF4-FFF2-40B4-BE49-F238E27FC236}">
                <a16:creationId xmlns:a16="http://schemas.microsoft.com/office/drawing/2014/main" id="{88AA13D3-01E1-4994-A116-5B7A8B4B1E69}"/>
              </a:ext>
            </a:extLst>
          </p:cNvPr>
          <p:cNvSpPr txBox="1">
            <a:spLocks/>
          </p:cNvSpPr>
          <p:nvPr/>
        </p:nvSpPr>
        <p:spPr>
          <a:xfrm>
            <a:off x="3944543" y="3298925"/>
            <a:ext cx="2677758" cy="1232453"/>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pPr>
              <a:lnSpc>
                <a:spcPct val="110000"/>
              </a:lnSpc>
            </a:pPr>
            <a:r>
              <a:rPr lang="en-US">
                <a:solidFill>
                  <a:schemeClr val="bg1">
                    <a:lumMod val="50000"/>
                  </a:schemeClr>
                </a:solidFill>
                <a:latin typeface="+mj-lt"/>
              </a:rPr>
              <a:t>Inspiring surroundings, varied culinary offerings. The Campus Mile is the central science axis in Frankfurt. Want to grab a quick bite to eat or go shopping at the supermarket? You don't even need to leave CITY GATE to do that. You'll find shops, eateries and cafés in the immediate vicinity - and also the right bar for an after-work drink.</a:t>
            </a:r>
            <a:endParaRPr lang="en-GB">
              <a:solidFill>
                <a:schemeClr val="bg1">
                  <a:lumMod val="50000"/>
                </a:schemeClr>
              </a:solidFill>
              <a:latin typeface="+mj-lt"/>
            </a:endParaRPr>
          </a:p>
        </p:txBody>
      </p:sp>
    </p:spTree>
    <p:extLst>
      <p:ext uri="{BB962C8B-B14F-4D97-AF65-F5344CB8AC3E}">
        <p14:creationId xmlns:p14="http://schemas.microsoft.com/office/powerpoint/2010/main" val="312865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166078E-6792-DF1A-01AF-AC02DF6E8655}"/>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l="5120" r="5120"/>
          <a:stretch/>
        </p:blipFill>
        <p:spPr>
          <a:xfrm>
            <a:off x="454025" y="8223920"/>
            <a:ext cx="3197224" cy="2012950"/>
          </a:xfrm>
        </p:spPr>
      </p:pic>
      <p:pic>
        <p:nvPicPr>
          <p:cNvPr id="8" name="Picture Placeholder 7">
            <a:extLst>
              <a:ext uri="{FF2B5EF4-FFF2-40B4-BE49-F238E27FC236}">
                <a16:creationId xmlns:a16="http://schemas.microsoft.com/office/drawing/2014/main" id="{B2F7FE10-1F58-25BF-485A-CF039025D5DE}"/>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p:blipFill>
        <p:spPr>
          <a:xfrm>
            <a:off x="755758" y="3349105"/>
            <a:ext cx="6346717" cy="3987924"/>
          </a:xfrm>
        </p:spPr>
      </p:pic>
      <p:sp>
        <p:nvSpPr>
          <p:cNvPr id="13" name="Rectangle 12">
            <a:extLst>
              <a:ext uri="{FF2B5EF4-FFF2-40B4-BE49-F238E27FC236}">
                <a16:creationId xmlns:a16="http://schemas.microsoft.com/office/drawing/2014/main" id="{3D87D8C2-55F7-D03A-FB64-A7B26B3E249A}"/>
              </a:ext>
            </a:extLst>
          </p:cNvPr>
          <p:cNvSpPr/>
          <p:nvPr/>
        </p:nvSpPr>
        <p:spPr>
          <a:xfrm>
            <a:off x="4846946" y="8223920"/>
            <a:ext cx="1744354" cy="456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Gilroy Bold" panose="00000800000000000000" pitchFamily="50" charset="0"/>
              </a:rPr>
              <a:t>Ca. 630 m</a:t>
            </a:r>
            <a:r>
              <a:rPr lang="en-GB" sz="2400" baseline="30000">
                <a:latin typeface="Gilroy Bold" panose="00000800000000000000" pitchFamily="50" charset="0"/>
              </a:rPr>
              <a:t>2</a:t>
            </a:r>
          </a:p>
        </p:txBody>
      </p:sp>
      <p:sp>
        <p:nvSpPr>
          <p:cNvPr id="2" name="Title 1">
            <a:extLst>
              <a:ext uri="{FF2B5EF4-FFF2-40B4-BE49-F238E27FC236}">
                <a16:creationId xmlns:a16="http://schemas.microsoft.com/office/drawing/2014/main" id="{57714BB4-84B7-2858-9371-1C26CFD17967}"/>
              </a:ext>
            </a:extLst>
          </p:cNvPr>
          <p:cNvSpPr txBox="1">
            <a:spLocks/>
          </p:cNvSpPr>
          <p:nvPr/>
        </p:nvSpPr>
        <p:spPr>
          <a:xfrm>
            <a:off x="454025" y="297689"/>
            <a:ext cx="4804912" cy="606566"/>
          </a:xfrm>
          <a:prstGeom prst="rect">
            <a:avLst/>
          </a:prstGeom>
        </p:spPr>
        <p:txBody>
          <a:bodyPr/>
          <a:lstStyle>
            <a:lvl1pPr algn="l" defTabSz="2851564" rtl="0" eaLnBrk="1" latinLnBrk="0" hangingPunct="1">
              <a:lnSpc>
                <a:spcPct val="90000"/>
              </a:lnSpc>
              <a:spcBef>
                <a:spcPct val="0"/>
              </a:spcBef>
              <a:buNone/>
              <a:defRPr sz="4800" kern="1200" cap="all" baseline="0">
                <a:solidFill>
                  <a:schemeClr val="tx1"/>
                </a:solidFill>
                <a:latin typeface="Gilroy Bold" panose="00000800000000000000" pitchFamily="50" charset="0"/>
                <a:ea typeface="+mj-ea"/>
                <a:cs typeface="+mj-cs"/>
              </a:defRPr>
            </a:lvl1pPr>
          </a:lstStyle>
          <a:p>
            <a:r>
              <a:rPr lang="en-GB" b="1" err="1">
                <a:solidFill>
                  <a:schemeClr val="accent2"/>
                </a:solidFill>
              </a:rPr>
              <a:t>Flächen</a:t>
            </a:r>
            <a:endParaRPr lang="en-GB" b="1">
              <a:solidFill>
                <a:schemeClr val="accent2"/>
              </a:solidFill>
            </a:endParaRPr>
          </a:p>
        </p:txBody>
      </p:sp>
      <p:sp>
        <p:nvSpPr>
          <p:cNvPr id="3" name="Text Placeholder 2">
            <a:extLst>
              <a:ext uri="{FF2B5EF4-FFF2-40B4-BE49-F238E27FC236}">
                <a16:creationId xmlns:a16="http://schemas.microsoft.com/office/drawing/2014/main" id="{E580CA84-04BB-55FE-EA06-DDC383544840}"/>
              </a:ext>
            </a:extLst>
          </p:cNvPr>
          <p:cNvSpPr txBox="1">
            <a:spLocks/>
          </p:cNvSpPr>
          <p:nvPr/>
        </p:nvSpPr>
        <p:spPr>
          <a:xfrm>
            <a:off x="454025" y="1103925"/>
            <a:ext cx="4804912" cy="268904"/>
          </a:xfrm>
          <a:prstGeom prst="rect">
            <a:avLst/>
          </a:prstGeom>
        </p:spPr>
        <p:txBody>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sz="2000" cap="all">
                <a:solidFill>
                  <a:schemeClr val="accent2"/>
                </a:solidFill>
                <a:latin typeface="+mj-lt"/>
              </a:rPr>
              <a:t>floorplans</a:t>
            </a:r>
          </a:p>
        </p:txBody>
      </p:sp>
      <p:sp>
        <p:nvSpPr>
          <p:cNvPr id="4" name="Text Placeholder 5">
            <a:extLst>
              <a:ext uri="{FF2B5EF4-FFF2-40B4-BE49-F238E27FC236}">
                <a16:creationId xmlns:a16="http://schemas.microsoft.com/office/drawing/2014/main" id="{4238A2D7-C70A-D24A-306F-85F34DA696A1}"/>
              </a:ext>
            </a:extLst>
          </p:cNvPr>
          <p:cNvSpPr txBox="1">
            <a:spLocks/>
          </p:cNvSpPr>
          <p:nvPr/>
        </p:nvSpPr>
        <p:spPr>
          <a:xfrm>
            <a:off x="1779018" y="2766133"/>
            <a:ext cx="4057897" cy="425748"/>
          </a:xfrm>
          <a:prstGeom prst="rect">
            <a:avLst/>
          </a:prstGeom>
        </p:spPr>
        <p:txBody>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sz="1200" kern="1200">
                <a:solidFill>
                  <a:schemeClr val="tx1"/>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sz="1200" kern="1200">
                <a:solidFill>
                  <a:schemeClr val="tx1"/>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sz="2600" cap="all">
                <a:latin typeface="Gilroy Bold" panose="00000800000000000000" pitchFamily="50" charset="0"/>
              </a:rPr>
              <a:t>23.</a:t>
            </a:r>
            <a:r>
              <a:rPr lang="en-GB"/>
              <a:t> </a:t>
            </a:r>
            <a:r>
              <a:rPr lang="en-GB" sz="2600" cap="all" err="1">
                <a:latin typeface="Gilroy Bold" panose="00000800000000000000" pitchFamily="50" charset="0"/>
              </a:rPr>
              <a:t>obergeschoss</a:t>
            </a:r>
            <a:endParaRPr lang="en-GB" sz="2600" cap="all">
              <a:latin typeface="Gilroy Bold" panose="00000800000000000000" pitchFamily="50" charset="0"/>
            </a:endParaRPr>
          </a:p>
        </p:txBody>
      </p:sp>
    </p:spTree>
    <p:extLst>
      <p:ext uri="{BB962C8B-B14F-4D97-AF65-F5344CB8AC3E}">
        <p14:creationId xmlns:p14="http://schemas.microsoft.com/office/powerpoint/2010/main" val="152110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CC2BD4-AC79-0238-BC1E-09500757CF37}"/>
              </a:ext>
            </a:extLst>
          </p:cNvPr>
          <p:cNvSpPr>
            <a:spLocks noGrp="1"/>
          </p:cNvSpPr>
          <p:nvPr>
            <p:ph type="body" sz="quarter" idx="13"/>
          </p:nvPr>
        </p:nvSpPr>
        <p:spPr/>
        <p:txBody>
          <a:bodyPr/>
          <a:lstStyle/>
          <a:p>
            <a:r>
              <a:rPr lang="en-GB" err="1"/>
              <a:t>Arbeiten</a:t>
            </a:r>
            <a:r>
              <a:rPr lang="en-GB"/>
              <a:t>. Reisen. Leben.</a:t>
            </a:r>
          </a:p>
        </p:txBody>
      </p:sp>
      <p:sp>
        <p:nvSpPr>
          <p:cNvPr id="4" name="Text Placeholder 3">
            <a:extLst>
              <a:ext uri="{FF2B5EF4-FFF2-40B4-BE49-F238E27FC236}">
                <a16:creationId xmlns:a16="http://schemas.microsoft.com/office/drawing/2014/main" id="{5AAB0923-E99C-E06D-D003-601E99DC4A0B}"/>
              </a:ext>
            </a:extLst>
          </p:cNvPr>
          <p:cNvSpPr>
            <a:spLocks noGrp="1"/>
          </p:cNvSpPr>
          <p:nvPr>
            <p:ph type="body" sz="quarter" idx="19"/>
          </p:nvPr>
        </p:nvSpPr>
        <p:spPr/>
        <p:txBody>
          <a:bodyPr/>
          <a:lstStyle/>
          <a:p>
            <a:r>
              <a:rPr lang="en-GB"/>
              <a:t>work. live. travel.</a:t>
            </a:r>
          </a:p>
        </p:txBody>
      </p:sp>
      <p:sp>
        <p:nvSpPr>
          <p:cNvPr id="3" name="Text Placeholder 2">
            <a:extLst>
              <a:ext uri="{FF2B5EF4-FFF2-40B4-BE49-F238E27FC236}">
                <a16:creationId xmlns:a16="http://schemas.microsoft.com/office/drawing/2014/main" id="{F68B6391-8FAB-01DF-04C7-516AAE1C8A85}"/>
              </a:ext>
            </a:extLst>
          </p:cNvPr>
          <p:cNvSpPr>
            <a:spLocks noGrp="1"/>
          </p:cNvSpPr>
          <p:nvPr>
            <p:ph type="body" sz="quarter" idx="20"/>
          </p:nvPr>
        </p:nvSpPr>
        <p:spPr>
          <a:xfrm>
            <a:off x="3910013" y="2617396"/>
            <a:ext cx="3192462" cy="6123404"/>
          </a:xfrm>
        </p:spPr>
        <p:txBody>
          <a:bodyPr/>
          <a:lstStyle/>
          <a:p>
            <a:pPr>
              <a:lnSpc>
                <a:spcPct val="114000"/>
              </a:lnSpc>
            </a:pPr>
            <a:r>
              <a:rPr lang="en-GB" err="1"/>
              <a:t>Covivio</a:t>
            </a:r>
            <a:r>
              <a:rPr lang="en-GB"/>
              <a:t> is one of the leading companies</a:t>
            </a:r>
          </a:p>
          <a:p>
            <a:pPr>
              <a:lnSpc>
                <a:spcPct val="114000"/>
              </a:lnSpc>
            </a:pPr>
            <a:r>
              <a:rPr lang="en-GB"/>
              <a:t>in the European real estate industry.</a:t>
            </a:r>
          </a:p>
          <a:p>
            <a:pPr>
              <a:lnSpc>
                <a:spcPct val="114000"/>
              </a:lnSpc>
            </a:pPr>
            <a:r>
              <a:rPr lang="en-GB"/>
              <a:t>Specialising in office, hotel and residential real estate, </a:t>
            </a:r>
            <a:r>
              <a:rPr lang="en-GB" err="1"/>
              <a:t>Covivio</a:t>
            </a:r>
            <a:r>
              <a:rPr lang="en-GB"/>
              <a:t> is active in Europe’s major metropolises, and owns and manages properties primarily in Germany, France and Italy. As an investor and project developer, </a:t>
            </a:r>
            <a:r>
              <a:rPr lang="en-GB" err="1"/>
              <a:t>Covivio’s</a:t>
            </a:r>
            <a:r>
              <a:rPr lang="en-GB"/>
              <a:t> vision is to develop innovative mixed-use concepts that combine working, travelling and living. In Germany, </a:t>
            </a:r>
            <a:r>
              <a:rPr lang="en-GB" err="1"/>
              <a:t>Covivio</a:t>
            </a:r>
            <a:r>
              <a:rPr lang="en-GB"/>
              <a:t> is represented with residential properties in the cities of Berlin, Leipzig, Dresden, Hamburg and in the Rhine-Ruhr region. The group is also the largest hotel investor in Europe with a strong presence in the main German hotel locations. Recently, </a:t>
            </a:r>
            <a:r>
              <a:rPr lang="en-GB" err="1"/>
              <a:t>Covivio</a:t>
            </a:r>
            <a:r>
              <a:rPr lang="en-GB"/>
              <a:t> decided to also become involved in the German office property sector as an investor and with project developments. </a:t>
            </a:r>
            <a:r>
              <a:rPr lang="en-GB" err="1"/>
              <a:t>Covivio</a:t>
            </a:r>
            <a:r>
              <a:rPr lang="en-GB"/>
              <a:t> sees itself as a long-term operator and reliable partner not only for its customers but also for cities and municipalities. With the management of its own portfolio and the continuous development of new services, </a:t>
            </a:r>
            <a:r>
              <a:rPr lang="en-GB" err="1"/>
              <a:t>Covivio</a:t>
            </a:r>
            <a:r>
              <a:rPr lang="en-GB"/>
              <a:t> stands by its office, hotel and residential real estate clients and addresses their needs</a:t>
            </a:r>
          </a:p>
          <a:p>
            <a:pPr>
              <a:lnSpc>
                <a:spcPct val="114000"/>
              </a:lnSpc>
            </a:pPr>
            <a:endParaRPr lang="en-GB"/>
          </a:p>
          <a:p>
            <a:pPr>
              <a:lnSpc>
                <a:spcPct val="114000"/>
              </a:lnSpc>
            </a:pPr>
            <a:endParaRPr lang="en-GB"/>
          </a:p>
          <a:p>
            <a:pPr>
              <a:lnSpc>
                <a:spcPct val="114000"/>
              </a:lnSpc>
            </a:pPr>
            <a:endParaRPr lang="en-GB"/>
          </a:p>
          <a:p>
            <a:pPr>
              <a:lnSpc>
                <a:spcPct val="114000"/>
              </a:lnSpc>
            </a:pPr>
            <a:endParaRPr lang="en-GB"/>
          </a:p>
          <a:p>
            <a:pPr>
              <a:lnSpc>
                <a:spcPct val="114000"/>
              </a:lnSpc>
            </a:pPr>
            <a:endParaRPr lang="en-GB"/>
          </a:p>
          <a:p>
            <a:pPr>
              <a:lnSpc>
                <a:spcPct val="114000"/>
              </a:lnSpc>
            </a:pPr>
            <a:endParaRPr lang="en-GB"/>
          </a:p>
          <a:p>
            <a:pPr>
              <a:lnSpc>
                <a:spcPct val="114000"/>
              </a:lnSpc>
            </a:pPr>
            <a:r>
              <a:rPr lang="en-GB" err="1"/>
              <a:t>www.covivio.eu</a:t>
            </a:r>
            <a:endParaRPr lang="en-GB"/>
          </a:p>
        </p:txBody>
      </p:sp>
      <p:sp>
        <p:nvSpPr>
          <p:cNvPr id="25" name="Text Placeholder 24">
            <a:extLst>
              <a:ext uri="{FF2B5EF4-FFF2-40B4-BE49-F238E27FC236}">
                <a16:creationId xmlns:a16="http://schemas.microsoft.com/office/drawing/2014/main" id="{765A1533-0A0B-6AA3-9F21-E6E131D418F4}"/>
              </a:ext>
            </a:extLst>
          </p:cNvPr>
          <p:cNvSpPr>
            <a:spLocks noGrp="1"/>
          </p:cNvSpPr>
          <p:nvPr>
            <p:ph type="body" sz="quarter" idx="21"/>
          </p:nvPr>
        </p:nvSpPr>
        <p:spPr>
          <a:xfrm>
            <a:off x="454025" y="2617396"/>
            <a:ext cx="3192462" cy="6123404"/>
          </a:xfrm>
        </p:spPr>
        <p:txBody>
          <a:bodyPr/>
          <a:lstStyle/>
          <a:p>
            <a:pPr>
              <a:lnSpc>
                <a:spcPct val="114000"/>
              </a:lnSpc>
            </a:pPr>
            <a:r>
              <a:rPr lang="de-DE"/>
              <a:t>Covivio ist eines der führenden europäischen Immobilienunternehmen. Als Spezialist für Büro, Hotel- und Wohnimmobilien ist Covivio in den wichtigsten Metropolen Europas aktiv und besitzt und bewirtschaftet Immobilien schwerpunktmäßig in Deutschland, Frankreich und Italien. Dabei steht für Covivio als Investor und Projektentwickler die Vision im Vordergrund, Arbeiten, Reisen und Wohnen miteinander zu verbinden und innovative Mixed-Use-Konzepte zu entwickeln. In Deutschland ist Covivio mit Wohnimmobilien in den Städten Berlin, Leipzig, Dresden, Hamburg sowie in der Rhein-Ruhr-Region vertreten. Die Unternehmensgruppe ist gleichzeitig der größte Hotelinvestor Europas mit einem starken Präsenz an den wichtigsten deutschen Hotelstandorten. Kürzlich entschied sich Covivio dazu, in Deutschland auch im Bereich Büroimmobilien als Investor sowie mit Projektentwicklungen aktiv zu werden. Covivio versteht sich als langfristiger Betreiber und verlässlicher Partner für seine Kunden, sowie für Städte und Kommunen. Mit der Verwaltung des eigenen Portfolios und der stetigen Entwicklung neuer Serviceleistungen folgt Covivio seinen Büro-, Hotel- und Wohnimmobiliennutzern und ihren Bedürfnissen entlang der Wertschöpfungskette.</a:t>
            </a:r>
          </a:p>
          <a:p>
            <a:pPr>
              <a:lnSpc>
                <a:spcPct val="114000"/>
              </a:lnSpc>
            </a:pPr>
            <a:endParaRPr lang="de-DE"/>
          </a:p>
          <a:p>
            <a:pPr>
              <a:lnSpc>
                <a:spcPct val="114000"/>
              </a:lnSpc>
            </a:pPr>
            <a:endParaRPr lang="de-DE"/>
          </a:p>
          <a:p>
            <a:pPr>
              <a:lnSpc>
                <a:spcPct val="114000"/>
              </a:lnSpc>
            </a:pPr>
            <a:r>
              <a:rPr lang="de-DE" err="1"/>
              <a:t>www.covivio.immo</a:t>
            </a:r>
            <a:endParaRPr lang="de-DE"/>
          </a:p>
          <a:p>
            <a:pPr>
              <a:lnSpc>
                <a:spcPct val="114000"/>
              </a:lnSpc>
            </a:pPr>
            <a:endParaRPr lang="de-DE"/>
          </a:p>
          <a:p>
            <a:pPr>
              <a:lnSpc>
                <a:spcPct val="114000"/>
              </a:lnSpc>
            </a:pPr>
            <a:endParaRPr lang="en-GB"/>
          </a:p>
        </p:txBody>
      </p:sp>
    </p:spTree>
    <p:extLst>
      <p:ext uri="{BB962C8B-B14F-4D97-AF65-F5344CB8AC3E}">
        <p14:creationId xmlns:p14="http://schemas.microsoft.com/office/powerpoint/2010/main" val="207255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602C5C66-36CB-A076-D10A-642986512B84}"/>
              </a:ext>
            </a:extLst>
          </p:cNvPr>
          <p:cNvSpPr>
            <a:spLocks noGrp="1"/>
          </p:cNvSpPr>
          <p:nvPr>
            <p:ph type="body" sz="quarter" idx="21"/>
          </p:nvPr>
        </p:nvSpPr>
        <p:spPr>
          <a:xfrm>
            <a:off x="3603813" y="679066"/>
            <a:ext cx="2872527" cy="256075"/>
          </a:xfrm>
        </p:spPr>
        <p:txBody>
          <a:bodyPr/>
          <a:lstStyle/>
          <a:p>
            <a:r>
              <a:rPr lang="en-GB"/>
              <a:t>ALEXANDERPLATZ D3, BERLIN</a:t>
            </a:r>
          </a:p>
        </p:txBody>
      </p:sp>
      <p:pic>
        <p:nvPicPr>
          <p:cNvPr id="7" name="Bildplatzhalter 6" descr="Ein Bild, das Gebäude, draußen, Himmel, Stadt enthält.&#10;&#10;Automatisch generierte Beschreibung">
            <a:extLst>
              <a:ext uri="{FF2B5EF4-FFF2-40B4-BE49-F238E27FC236}">
                <a16:creationId xmlns:a16="http://schemas.microsoft.com/office/drawing/2014/main" id="{1681A9FA-9EA5-4EAD-AB7D-18933A253759}"/>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454025" y="1192213"/>
            <a:ext cx="2871788" cy="2035175"/>
          </a:xfrm>
        </p:spPr>
      </p:pic>
      <p:pic>
        <p:nvPicPr>
          <p:cNvPr id="3" name="Bildplatzhalter 2" descr="Ein Bild, das Gebäude, draußen, Himmel, Stadt enthält.&#10;&#10;Automatisch generierte Beschreibung">
            <a:extLst>
              <a:ext uri="{FF2B5EF4-FFF2-40B4-BE49-F238E27FC236}">
                <a16:creationId xmlns:a16="http://schemas.microsoft.com/office/drawing/2014/main" id="{BA47E57B-B43E-41FC-9C0A-51448A523C22}"/>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a:ext>
            </a:extLst>
          </a:blip>
          <a:srcRect/>
          <a:stretch/>
        </p:blipFill>
        <p:spPr>
          <a:xfrm>
            <a:off x="454025" y="4203711"/>
            <a:ext cx="2974463" cy="2036376"/>
          </a:xfrm>
        </p:spPr>
      </p:pic>
      <p:pic>
        <p:nvPicPr>
          <p:cNvPr id="5" name="Bildplatzhalter 4" descr="Ein Bild, das Gebäude enthält.&#10;&#10;Automatisch generierte Beschreibung">
            <a:extLst>
              <a:ext uri="{FF2B5EF4-FFF2-40B4-BE49-F238E27FC236}">
                <a16:creationId xmlns:a16="http://schemas.microsoft.com/office/drawing/2014/main" id="{E153261C-974D-484C-A55E-FB495C3FF040}"/>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Lst>
          </a:blip>
          <a:srcRect/>
          <a:stretch>
            <a:fillRect/>
          </a:stretch>
        </p:blipFill>
        <p:spPr>
          <a:xfrm>
            <a:off x="454025" y="7215817"/>
            <a:ext cx="2974975" cy="2036763"/>
          </a:xfrm>
        </p:spPr>
      </p:pic>
      <p:sp>
        <p:nvSpPr>
          <p:cNvPr id="30" name="Text Placeholder 29">
            <a:extLst>
              <a:ext uri="{FF2B5EF4-FFF2-40B4-BE49-F238E27FC236}">
                <a16:creationId xmlns:a16="http://schemas.microsoft.com/office/drawing/2014/main" id="{EF6AEC41-D509-03F3-1DC3-15C9E08C63D7}"/>
              </a:ext>
            </a:extLst>
          </p:cNvPr>
          <p:cNvSpPr>
            <a:spLocks noGrp="1"/>
          </p:cNvSpPr>
          <p:nvPr>
            <p:ph type="body" sz="quarter" idx="29"/>
          </p:nvPr>
        </p:nvSpPr>
        <p:spPr>
          <a:xfrm>
            <a:off x="3603813" y="935141"/>
            <a:ext cx="3498662" cy="2036378"/>
          </a:xfrm>
        </p:spPr>
        <p:txBody>
          <a:bodyPr/>
          <a:lstStyle/>
          <a:p>
            <a:r>
              <a:rPr lang="de-DE"/>
              <a:t>Das im Bau befindliche Landmark-Gebäude im Herzen Berlins wird Büro-, Einzelhandels- und Wohnnutzung kombinieren. Das Projekt ist als urbaner Campus geplant und umfasst eine KiTa, Co-Working und </a:t>
            </a:r>
            <a:r>
              <a:rPr lang="de-DE" err="1"/>
              <a:t>Coliving</a:t>
            </a:r>
            <a:r>
              <a:rPr lang="de-DE"/>
              <a:t>, einen Gartenclub mit Dachterrasse, Restaurants und eine breite Palette von Dienstleistungen.</a:t>
            </a:r>
            <a:endParaRPr lang="en-GB"/>
          </a:p>
          <a:p>
            <a:endParaRPr lang="en-GB"/>
          </a:p>
          <a:p>
            <a:r>
              <a:rPr lang="en-GB">
                <a:solidFill>
                  <a:schemeClr val="bg1">
                    <a:lumMod val="50000"/>
                  </a:schemeClr>
                </a:solidFill>
              </a:rPr>
              <a:t>The landmark building under construction in the heart of Berlin will combine office, retail and residential use. The project is planned as an urban campus and includes a childcare centre, co-working and </a:t>
            </a:r>
            <a:r>
              <a:rPr lang="en-GB" err="1">
                <a:solidFill>
                  <a:schemeClr val="bg1">
                    <a:lumMod val="50000"/>
                  </a:schemeClr>
                </a:solidFill>
              </a:rPr>
              <a:t>coliving</a:t>
            </a:r>
            <a:r>
              <a:rPr lang="en-GB">
                <a:solidFill>
                  <a:schemeClr val="bg1">
                    <a:lumMod val="50000"/>
                  </a:schemeClr>
                </a:solidFill>
              </a:rPr>
              <a:t>, a garden club with rooftop terrace, restaurants and a wide range of services.</a:t>
            </a:r>
          </a:p>
          <a:p>
            <a:endParaRPr lang="en-GB"/>
          </a:p>
        </p:txBody>
      </p:sp>
      <p:sp>
        <p:nvSpPr>
          <p:cNvPr id="31" name="Text Placeholder 30">
            <a:extLst>
              <a:ext uri="{FF2B5EF4-FFF2-40B4-BE49-F238E27FC236}">
                <a16:creationId xmlns:a16="http://schemas.microsoft.com/office/drawing/2014/main" id="{D35CA6A6-F24F-E615-D2AD-347A724169F1}"/>
              </a:ext>
            </a:extLst>
          </p:cNvPr>
          <p:cNvSpPr>
            <a:spLocks noGrp="1"/>
          </p:cNvSpPr>
          <p:nvPr>
            <p:ph type="body" sz="quarter" idx="30"/>
          </p:nvPr>
        </p:nvSpPr>
        <p:spPr>
          <a:xfrm>
            <a:off x="3603812" y="3947634"/>
            <a:ext cx="2872527" cy="256075"/>
          </a:xfrm>
        </p:spPr>
        <p:txBody>
          <a:bodyPr/>
          <a:lstStyle/>
          <a:p>
            <a:r>
              <a:rPr lang="en-GB"/>
              <a:t>CB21, PARIS</a:t>
            </a:r>
          </a:p>
        </p:txBody>
      </p:sp>
      <p:sp>
        <p:nvSpPr>
          <p:cNvPr id="32" name="Text Placeholder 31">
            <a:extLst>
              <a:ext uri="{FF2B5EF4-FFF2-40B4-BE49-F238E27FC236}">
                <a16:creationId xmlns:a16="http://schemas.microsoft.com/office/drawing/2014/main" id="{9797E177-976B-C117-9057-66732106B899}"/>
              </a:ext>
            </a:extLst>
          </p:cNvPr>
          <p:cNvSpPr>
            <a:spLocks noGrp="1"/>
          </p:cNvSpPr>
          <p:nvPr>
            <p:ph type="body" sz="quarter" idx="31"/>
          </p:nvPr>
        </p:nvSpPr>
        <p:spPr>
          <a:xfrm>
            <a:off x="3603811" y="4203709"/>
            <a:ext cx="3498662" cy="2036378"/>
          </a:xfrm>
        </p:spPr>
        <p:txBody>
          <a:bodyPr/>
          <a:lstStyle/>
          <a:p>
            <a:r>
              <a:rPr lang="de-DE"/>
              <a:t>Der 1960 als einer der ersten Wolkenkratzer in La Défense fertiggestellte 188 m hohe Turm wird derzeit renoviert, um modernen Anforderungen zu entsprechen. Das Gebäude ist BREEAM- und HQE-zertifiziert, und seine Energieeffizienz wurde um 21 % verbessert.</a:t>
            </a:r>
            <a:endParaRPr lang="en-GB"/>
          </a:p>
          <a:p>
            <a:endParaRPr lang="en-GB"/>
          </a:p>
          <a:p>
            <a:r>
              <a:rPr lang="en-GB">
                <a:solidFill>
                  <a:schemeClr val="bg1">
                    <a:lumMod val="50000"/>
                  </a:schemeClr>
                </a:solidFill>
              </a:rPr>
              <a:t>Completed in 1960 as one of the first skyscrapers in La Défense, the 188 m tower is currently being refurbished to meet modern requirements. The building is BREEAM- and HQE certified, and its energy performance has been improved by 21%.</a:t>
            </a:r>
          </a:p>
          <a:p>
            <a:endParaRPr lang="en-GB"/>
          </a:p>
        </p:txBody>
      </p:sp>
      <p:sp>
        <p:nvSpPr>
          <p:cNvPr id="33" name="Text Placeholder 32">
            <a:extLst>
              <a:ext uri="{FF2B5EF4-FFF2-40B4-BE49-F238E27FC236}">
                <a16:creationId xmlns:a16="http://schemas.microsoft.com/office/drawing/2014/main" id="{ABE1D6E8-154C-56C6-BC9B-695CB71C9F69}"/>
              </a:ext>
            </a:extLst>
          </p:cNvPr>
          <p:cNvSpPr>
            <a:spLocks noGrp="1"/>
          </p:cNvSpPr>
          <p:nvPr>
            <p:ph type="body" sz="quarter" idx="32"/>
          </p:nvPr>
        </p:nvSpPr>
        <p:spPr>
          <a:xfrm>
            <a:off x="3603812" y="6960127"/>
            <a:ext cx="2872527" cy="256075"/>
          </a:xfrm>
        </p:spPr>
        <p:txBody>
          <a:bodyPr/>
          <a:lstStyle/>
          <a:p>
            <a:r>
              <a:rPr lang="en-GB"/>
              <a:t>SYMBIOSIS, MILAN</a:t>
            </a:r>
          </a:p>
        </p:txBody>
      </p:sp>
      <p:sp>
        <p:nvSpPr>
          <p:cNvPr id="34" name="Text Placeholder 33">
            <a:extLst>
              <a:ext uri="{FF2B5EF4-FFF2-40B4-BE49-F238E27FC236}">
                <a16:creationId xmlns:a16="http://schemas.microsoft.com/office/drawing/2014/main" id="{1C4BC859-0EED-7CC9-8D6D-8B180A7C5893}"/>
              </a:ext>
            </a:extLst>
          </p:cNvPr>
          <p:cNvSpPr>
            <a:spLocks noGrp="1"/>
          </p:cNvSpPr>
          <p:nvPr>
            <p:ph type="body" sz="quarter" idx="33"/>
          </p:nvPr>
        </p:nvSpPr>
        <p:spPr>
          <a:xfrm>
            <a:off x="3603812" y="7216202"/>
            <a:ext cx="3498661" cy="2036378"/>
          </a:xfrm>
        </p:spPr>
        <p:txBody>
          <a:bodyPr/>
          <a:lstStyle/>
          <a:p>
            <a:r>
              <a:rPr lang="de-DE" err="1"/>
              <a:t>Symbiosis</a:t>
            </a:r>
            <a:r>
              <a:rPr lang="de-DE"/>
              <a:t> ist Teil von Sharing Cities. Das Projekt, konzentriert sich auf die Aufwertung des Mailänder Stadtteils Porta Romana-</a:t>
            </a:r>
            <a:r>
              <a:rPr lang="de-DE" err="1"/>
              <a:t>Vettabbia</a:t>
            </a:r>
            <a:r>
              <a:rPr lang="de-DE"/>
              <a:t> und verfolgt einen innovativen Ansatz, um auf einige der wichtigsten Umweltherausforderungen unserer Zeit zu reagieren, wie die Verringerung der CO2-Emissionen, die Verbesserung der Luftqualität und die Steigerung der Lebensqualität in den Städten.</a:t>
            </a:r>
            <a:endParaRPr lang="en-GB"/>
          </a:p>
          <a:p>
            <a:endParaRPr lang="en-GB"/>
          </a:p>
          <a:p>
            <a:r>
              <a:rPr lang="en-GB">
                <a:solidFill>
                  <a:schemeClr val="bg1">
                    <a:lumMod val="50000"/>
                  </a:schemeClr>
                </a:solidFill>
              </a:rPr>
              <a:t>Symbiosis is part of Sharing Cities, a project focused on upgrading the Porta Romana-</a:t>
            </a:r>
            <a:r>
              <a:rPr lang="en-GB" err="1">
                <a:solidFill>
                  <a:schemeClr val="bg1">
                    <a:lumMod val="50000"/>
                  </a:schemeClr>
                </a:solidFill>
              </a:rPr>
              <a:t>Vettabbia</a:t>
            </a:r>
            <a:r>
              <a:rPr lang="en-GB">
                <a:solidFill>
                  <a:schemeClr val="bg1">
                    <a:lumMod val="50000"/>
                  </a:schemeClr>
                </a:solidFill>
              </a:rPr>
              <a:t> district of Milan and adopts an innovative approach to respond to some of the main environmental challenges of our time, such as reducing CO2-emissions, improving air quality and making cities more liveable.</a:t>
            </a:r>
          </a:p>
          <a:p>
            <a:endParaRPr lang="en-GB"/>
          </a:p>
        </p:txBody>
      </p:sp>
    </p:spTree>
    <p:extLst>
      <p:ext uri="{BB962C8B-B14F-4D97-AF65-F5344CB8AC3E}">
        <p14:creationId xmlns:p14="http://schemas.microsoft.com/office/powerpoint/2010/main" val="288721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18877E-4A31-CD6C-8E42-B193399B76FC}"/>
              </a:ext>
            </a:extLst>
          </p:cNvPr>
          <p:cNvSpPr>
            <a:spLocks noGrp="1"/>
          </p:cNvSpPr>
          <p:nvPr>
            <p:ph type="ctrTitle"/>
          </p:nvPr>
        </p:nvSpPr>
        <p:spPr/>
        <p:txBody>
          <a:bodyPr/>
          <a:lstStyle/>
          <a:p>
            <a:r>
              <a:rPr lang="en-GB" err="1"/>
              <a:t>Kontakt</a:t>
            </a:r>
            <a:endParaRPr lang="en-GB"/>
          </a:p>
        </p:txBody>
      </p:sp>
      <p:sp>
        <p:nvSpPr>
          <p:cNvPr id="18" name="Text Placeholder 17">
            <a:extLst>
              <a:ext uri="{FF2B5EF4-FFF2-40B4-BE49-F238E27FC236}">
                <a16:creationId xmlns:a16="http://schemas.microsoft.com/office/drawing/2014/main" id="{6D75F95A-F958-804F-DE48-0087F8D335A1}"/>
              </a:ext>
            </a:extLst>
          </p:cNvPr>
          <p:cNvSpPr>
            <a:spLocks noGrp="1"/>
          </p:cNvSpPr>
          <p:nvPr>
            <p:ph type="body" sz="quarter" idx="12"/>
          </p:nvPr>
        </p:nvSpPr>
        <p:spPr/>
        <p:txBody>
          <a:bodyPr/>
          <a:lstStyle/>
          <a:p>
            <a:r>
              <a:rPr lang="en-GB"/>
              <a:t>contact</a:t>
            </a:r>
          </a:p>
        </p:txBody>
      </p:sp>
      <p:grpSp>
        <p:nvGrpSpPr>
          <p:cNvPr id="4" name="Group 30">
            <a:extLst>
              <a:ext uri="{FF2B5EF4-FFF2-40B4-BE49-F238E27FC236}">
                <a16:creationId xmlns:a16="http://schemas.microsoft.com/office/drawing/2014/main" id="{3A433E1F-128C-CF9F-A590-F5FCFEB28036}"/>
              </a:ext>
            </a:extLst>
          </p:cNvPr>
          <p:cNvGrpSpPr/>
          <p:nvPr/>
        </p:nvGrpSpPr>
        <p:grpSpPr>
          <a:xfrm>
            <a:off x="3560713" y="4954454"/>
            <a:ext cx="2872527" cy="894872"/>
            <a:chOff x="3560713" y="4879226"/>
            <a:chExt cx="2872527" cy="894872"/>
          </a:xfrm>
        </p:grpSpPr>
        <p:sp>
          <p:nvSpPr>
            <p:cNvPr id="5" name="Text Placeholder 19">
              <a:extLst>
                <a:ext uri="{FF2B5EF4-FFF2-40B4-BE49-F238E27FC236}">
                  <a16:creationId xmlns:a16="http://schemas.microsoft.com/office/drawing/2014/main" id="{4AE227FD-3D11-3F22-816E-0966D72DEC90}"/>
                </a:ext>
              </a:extLst>
            </p:cNvPr>
            <p:cNvSpPr txBox="1">
              <a:spLocks/>
            </p:cNvSpPr>
            <p:nvPr/>
          </p:nvSpPr>
          <p:spPr>
            <a:xfrm>
              <a:off x="3560713" y="5054157"/>
              <a:ext cx="2872527" cy="719941"/>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1400" kern="1200" dirty="0" smtClean="0">
                  <a:solidFill>
                    <a:schemeClr val="tx2"/>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de-DE"/>
                <a:t>Covivio Office Holding GmbH</a:t>
              </a:r>
              <a:endParaRPr lang="en-GB"/>
            </a:p>
          </p:txBody>
        </p:sp>
        <p:sp>
          <p:nvSpPr>
            <p:cNvPr id="6" name="Text Placeholder 20">
              <a:extLst>
                <a:ext uri="{FF2B5EF4-FFF2-40B4-BE49-F238E27FC236}">
                  <a16:creationId xmlns:a16="http://schemas.microsoft.com/office/drawing/2014/main" id="{8AA91EB8-2483-5667-00EE-42BD1D4F837A}"/>
                </a:ext>
              </a:extLst>
            </p:cNvPr>
            <p:cNvSpPr txBox="1">
              <a:spLocks/>
            </p:cNvSpPr>
            <p:nvPr/>
          </p:nvSpPr>
          <p:spPr>
            <a:xfrm>
              <a:off x="3560713" y="4879226"/>
              <a:ext cx="2872527" cy="150567"/>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900" kern="1200" dirty="0" smtClean="0">
                  <a:solidFill>
                    <a:schemeClr val="tx2"/>
                  </a:solidFill>
                  <a:latin typeface="Gilroy Bold" panose="00000800000000000000" pitchFamily="50" charset="0"/>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err="1"/>
                <a:t>Adresse</a:t>
              </a:r>
              <a:endParaRPr lang="en-GB"/>
            </a:p>
          </p:txBody>
        </p:sp>
      </p:grpSp>
      <p:grpSp>
        <p:nvGrpSpPr>
          <p:cNvPr id="7" name="Group 31">
            <a:extLst>
              <a:ext uri="{FF2B5EF4-FFF2-40B4-BE49-F238E27FC236}">
                <a16:creationId xmlns:a16="http://schemas.microsoft.com/office/drawing/2014/main" id="{DEF82666-13A5-984E-5491-8E17C97C4B73}"/>
              </a:ext>
            </a:extLst>
          </p:cNvPr>
          <p:cNvGrpSpPr/>
          <p:nvPr/>
        </p:nvGrpSpPr>
        <p:grpSpPr>
          <a:xfrm>
            <a:off x="3560713" y="5642977"/>
            <a:ext cx="2872527" cy="403712"/>
            <a:chOff x="3560713" y="5492521"/>
            <a:chExt cx="2872527" cy="403712"/>
          </a:xfrm>
        </p:grpSpPr>
        <p:sp>
          <p:nvSpPr>
            <p:cNvPr id="8" name="Text Placeholder 19">
              <a:extLst>
                <a:ext uri="{FF2B5EF4-FFF2-40B4-BE49-F238E27FC236}">
                  <a16:creationId xmlns:a16="http://schemas.microsoft.com/office/drawing/2014/main" id="{088416FE-6E3E-3BF0-3767-F7FFAEE94B39}"/>
                </a:ext>
              </a:extLst>
            </p:cNvPr>
            <p:cNvSpPr txBox="1">
              <a:spLocks/>
            </p:cNvSpPr>
            <p:nvPr/>
          </p:nvSpPr>
          <p:spPr>
            <a:xfrm>
              <a:off x="3560713" y="5667452"/>
              <a:ext cx="2872527" cy="228781"/>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1400" kern="1200" dirty="0" smtClean="0">
                  <a:solidFill>
                    <a:schemeClr val="tx2"/>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de-DE" b="0" i="0" err="1">
                  <a:solidFill>
                    <a:srgbClr val="000000"/>
                  </a:solidFill>
                  <a:effectLst/>
                  <a:latin typeface="+mj-lt"/>
                </a:rPr>
                <a:t>celine.junk</a:t>
              </a:r>
              <a:r>
                <a:rPr lang="en-GB" b="0" i="0" u="none" strike="noStrike">
                  <a:solidFill>
                    <a:srgbClr val="10171E"/>
                  </a:solidFill>
                  <a:effectLst/>
                  <a:latin typeface="Gilroy" panose="00000500000000000000" pitchFamily="50" charset="0"/>
                </a:rPr>
                <a:t>@covivio.immo</a:t>
              </a:r>
              <a:endParaRPr lang="en-GB"/>
            </a:p>
          </p:txBody>
        </p:sp>
        <p:sp>
          <p:nvSpPr>
            <p:cNvPr id="9" name="Text Placeholder 20">
              <a:extLst>
                <a:ext uri="{FF2B5EF4-FFF2-40B4-BE49-F238E27FC236}">
                  <a16:creationId xmlns:a16="http://schemas.microsoft.com/office/drawing/2014/main" id="{7B54D898-AF09-EC43-37A1-BD525F47CC14}"/>
                </a:ext>
              </a:extLst>
            </p:cNvPr>
            <p:cNvSpPr txBox="1">
              <a:spLocks/>
            </p:cNvSpPr>
            <p:nvPr/>
          </p:nvSpPr>
          <p:spPr>
            <a:xfrm>
              <a:off x="3560713" y="5492521"/>
              <a:ext cx="2872527" cy="150567"/>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900" kern="1200" dirty="0" smtClean="0">
                  <a:solidFill>
                    <a:schemeClr val="tx2"/>
                  </a:solidFill>
                  <a:latin typeface="Gilroy Bold" panose="00000800000000000000" pitchFamily="50" charset="0"/>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a:t>Email</a:t>
              </a:r>
            </a:p>
          </p:txBody>
        </p:sp>
      </p:grpSp>
      <p:grpSp>
        <p:nvGrpSpPr>
          <p:cNvPr id="10" name="Group 32">
            <a:extLst>
              <a:ext uri="{FF2B5EF4-FFF2-40B4-BE49-F238E27FC236}">
                <a16:creationId xmlns:a16="http://schemas.microsoft.com/office/drawing/2014/main" id="{5C272C83-0F04-50C2-7AB7-12791F33AD96}"/>
              </a:ext>
            </a:extLst>
          </p:cNvPr>
          <p:cNvGrpSpPr/>
          <p:nvPr/>
        </p:nvGrpSpPr>
        <p:grpSpPr>
          <a:xfrm>
            <a:off x="3560713" y="6310601"/>
            <a:ext cx="2872527" cy="403712"/>
            <a:chOff x="3560713" y="6083139"/>
            <a:chExt cx="2872527" cy="403712"/>
          </a:xfrm>
        </p:grpSpPr>
        <p:sp>
          <p:nvSpPr>
            <p:cNvPr id="11" name="Text Placeholder 19">
              <a:extLst>
                <a:ext uri="{FF2B5EF4-FFF2-40B4-BE49-F238E27FC236}">
                  <a16:creationId xmlns:a16="http://schemas.microsoft.com/office/drawing/2014/main" id="{C535CB7F-FFCE-4F89-083A-E935B17A1F22}"/>
                </a:ext>
              </a:extLst>
            </p:cNvPr>
            <p:cNvSpPr txBox="1">
              <a:spLocks/>
            </p:cNvSpPr>
            <p:nvPr/>
          </p:nvSpPr>
          <p:spPr>
            <a:xfrm>
              <a:off x="3560713" y="6258070"/>
              <a:ext cx="2872527" cy="228781"/>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1400" kern="1200" dirty="0" smtClean="0">
                  <a:solidFill>
                    <a:schemeClr val="tx2"/>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b="0" i="0" u="none" strike="noStrike">
                  <a:solidFill>
                    <a:srgbClr val="10171E"/>
                  </a:solidFill>
                  <a:effectLst/>
                  <a:latin typeface="+mj-lt"/>
                </a:rPr>
                <a:t>T. </a:t>
              </a:r>
              <a:r>
                <a:rPr lang="de-DE" b="0" i="0">
                  <a:solidFill>
                    <a:srgbClr val="000000"/>
                  </a:solidFill>
                  <a:effectLst/>
                  <a:latin typeface="+mj-lt"/>
                </a:rPr>
                <a:t>+49 162 2444 505</a:t>
              </a:r>
              <a:endParaRPr lang="en-GB" b="0" i="0" u="none" strike="noStrike">
                <a:solidFill>
                  <a:srgbClr val="10171E"/>
                </a:solidFill>
                <a:effectLst/>
                <a:latin typeface="+mj-lt"/>
              </a:endParaRPr>
            </a:p>
          </p:txBody>
        </p:sp>
        <p:sp>
          <p:nvSpPr>
            <p:cNvPr id="12" name="Text Placeholder 20">
              <a:extLst>
                <a:ext uri="{FF2B5EF4-FFF2-40B4-BE49-F238E27FC236}">
                  <a16:creationId xmlns:a16="http://schemas.microsoft.com/office/drawing/2014/main" id="{FAD62718-52E0-1802-9644-6A8E83529B6D}"/>
                </a:ext>
              </a:extLst>
            </p:cNvPr>
            <p:cNvSpPr txBox="1">
              <a:spLocks/>
            </p:cNvSpPr>
            <p:nvPr/>
          </p:nvSpPr>
          <p:spPr>
            <a:xfrm>
              <a:off x="3560713" y="6083139"/>
              <a:ext cx="2872527" cy="150567"/>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900" kern="1200" dirty="0" smtClean="0">
                  <a:solidFill>
                    <a:schemeClr val="tx2"/>
                  </a:solidFill>
                  <a:latin typeface="Gilroy Bold" panose="00000800000000000000" pitchFamily="50" charset="0"/>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a:t>Telefon</a:t>
              </a:r>
            </a:p>
          </p:txBody>
        </p:sp>
      </p:grpSp>
      <p:grpSp>
        <p:nvGrpSpPr>
          <p:cNvPr id="13" name="Group 33">
            <a:extLst>
              <a:ext uri="{FF2B5EF4-FFF2-40B4-BE49-F238E27FC236}">
                <a16:creationId xmlns:a16="http://schemas.microsoft.com/office/drawing/2014/main" id="{3DFA1593-AD2B-8DDD-82D2-8D4346E24947}"/>
              </a:ext>
            </a:extLst>
          </p:cNvPr>
          <p:cNvGrpSpPr/>
          <p:nvPr/>
        </p:nvGrpSpPr>
        <p:grpSpPr>
          <a:xfrm>
            <a:off x="3560713" y="3964957"/>
            <a:ext cx="2872527" cy="403712"/>
            <a:chOff x="3560713" y="6083139"/>
            <a:chExt cx="2872527" cy="403712"/>
          </a:xfrm>
        </p:grpSpPr>
        <p:sp>
          <p:nvSpPr>
            <p:cNvPr id="14" name="Text Placeholder 19">
              <a:extLst>
                <a:ext uri="{FF2B5EF4-FFF2-40B4-BE49-F238E27FC236}">
                  <a16:creationId xmlns:a16="http://schemas.microsoft.com/office/drawing/2014/main" id="{ABBA6689-9F2A-0785-6035-9439F8641B2E}"/>
                </a:ext>
              </a:extLst>
            </p:cNvPr>
            <p:cNvSpPr txBox="1">
              <a:spLocks/>
            </p:cNvSpPr>
            <p:nvPr/>
          </p:nvSpPr>
          <p:spPr>
            <a:xfrm>
              <a:off x="3560713" y="6258070"/>
              <a:ext cx="2872527" cy="228781"/>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1400" kern="1200" dirty="0" smtClean="0">
                  <a:solidFill>
                    <a:schemeClr val="tx2"/>
                  </a:solidFill>
                  <a:latin typeface="+mn-lt"/>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pPr algn="l"/>
              <a:r>
                <a:rPr lang="de-DE" i="0">
                  <a:solidFill>
                    <a:srgbClr val="000000"/>
                  </a:solidFill>
                  <a:effectLst/>
                  <a:latin typeface="+mj-lt"/>
                </a:rPr>
                <a:t>Celine Junk</a:t>
              </a:r>
              <a:r>
                <a:rPr lang="en-GB" i="0">
                  <a:solidFill>
                    <a:srgbClr val="000000"/>
                  </a:solidFill>
                  <a:effectLst/>
                  <a:latin typeface="+mj-lt"/>
                </a:rPr>
                <a:t>​</a:t>
              </a:r>
              <a:endParaRPr lang="de-DE" i="0">
                <a:effectLst/>
                <a:latin typeface="+mj-lt"/>
              </a:endParaRPr>
            </a:p>
            <a:p>
              <a:r>
                <a:rPr lang="en-GB" b="0" i="0" u="none" strike="noStrike">
                  <a:solidFill>
                    <a:srgbClr val="10171E"/>
                  </a:solidFill>
                  <a:effectLst/>
                  <a:latin typeface="Gilroy" panose="00000500000000000000" pitchFamily="50" charset="0"/>
                </a:rPr>
                <a:t>Junior Asset Management</a:t>
              </a:r>
              <a:r>
                <a:rPr lang="en-GB" b="0" i="0">
                  <a:solidFill>
                    <a:srgbClr val="000000"/>
                  </a:solidFill>
                  <a:effectLst/>
                  <a:latin typeface="Gilroy" panose="00000500000000000000" pitchFamily="50" charset="0"/>
                </a:rPr>
                <a:t>​</a:t>
              </a:r>
              <a:endParaRPr lang="en-GB">
                <a:solidFill>
                  <a:schemeClr val="accent2"/>
                </a:solidFill>
              </a:endParaRPr>
            </a:p>
          </p:txBody>
        </p:sp>
        <p:sp>
          <p:nvSpPr>
            <p:cNvPr id="15" name="Text Placeholder 20">
              <a:extLst>
                <a:ext uri="{FF2B5EF4-FFF2-40B4-BE49-F238E27FC236}">
                  <a16:creationId xmlns:a16="http://schemas.microsoft.com/office/drawing/2014/main" id="{BA4469B2-E2CF-BC71-9DDE-FE7E5739CBE2}"/>
                </a:ext>
              </a:extLst>
            </p:cNvPr>
            <p:cNvSpPr txBox="1">
              <a:spLocks/>
            </p:cNvSpPr>
            <p:nvPr/>
          </p:nvSpPr>
          <p:spPr>
            <a:xfrm>
              <a:off x="3560713" y="6083139"/>
              <a:ext cx="2872527" cy="150567"/>
            </a:xfrm>
            <a:prstGeom prst="rect">
              <a:avLst/>
            </a:prstGeom>
          </p:spPr>
          <p:txBody>
            <a:bodyPr vert="horz" lIns="0" tIns="0" rIns="0" bIns="0" rtlCol="0">
              <a:noAutofit/>
            </a:bodyPr>
            <a:lstStyle>
              <a:lvl1pPr marL="0" indent="0" algn="l" defTabSz="2851564" rtl="0" eaLnBrk="1" latinLnBrk="0" hangingPunct="1">
                <a:lnSpc>
                  <a:spcPct val="114000"/>
                </a:lnSpc>
                <a:spcBef>
                  <a:spcPts val="0"/>
                </a:spcBef>
                <a:spcAft>
                  <a:spcPts val="0"/>
                </a:spcAft>
                <a:buFont typeface="Arial" panose="020B0604020202020204" pitchFamily="34" charset="0"/>
                <a:buNone/>
                <a:defRPr lang="en-US" sz="900" kern="1200" dirty="0" smtClean="0">
                  <a:solidFill>
                    <a:schemeClr val="tx2"/>
                  </a:solidFill>
                  <a:latin typeface="Gilroy Bold" panose="00000800000000000000" pitchFamily="50" charset="0"/>
                  <a:ea typeface="+mn-ea"/>
                  <a:cs typeface="+mn-cs"/>
                </a:defRPr>
              </a:lvl1pPr>
              <a:lvl2pPr marL="251475" indent="-215551"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2pPr>
              <a:lvl3pPr marL="444572" indent="-193097" algn="l" defTabSz="2851564" rtl="0" eaLnBrk="1" latinLnBrk="0" hangingPunct="1">
                <a:lnSpc>
                  <a:spcPct val="114000"/>
                </a:lnSpc>
                <a:spcBef>
                  <a:spcPts val="0"/>
                </a:spcBef>
                <a:spcAft>
                  <a:spcPts val="0"/>
                </a:spcAft>
                <a:buFont typeface="Gilroy-Light"/>
                <a:buChar char="–"/>
                <a:tabLst/>
                <a:defRPr lang="en-US" sz="1400" kern="1200" dirty="0" smtClean="0">
                  <a:solidFill>
                    <a:schemeClr val="tx2"/>
                  </a:solidFill>
                  <a:latin typeface="+mn-lt"/>
                  <a:ea typeface="+mn-ea"/>
                  <a:cs typeface="+mn-cs"/>
                </a:defRPr>
              </a:lvl3pPr>
              <a:lvl4pPr marL="628689" indent="-184116" algn="l" defTabSz="2851564" rtl="0" eaLnBrk="1" latinLnBrk="0" hangingPunct="1">
                <a:lnSpc>
                  <a:spcPct val="114000"/>
                </a:lnSpc>
                <a:spcBef>
                  <a:spcPts val="0"/>
                </a:spcBef>
                <a:spcAft>
                  <a:spcPts val="0"/>
                </a:spcAft>
                <a:buFont typeface="Arial" panose="020B0604020202020204" pitchFamily="34" charset="0"/>
                <a:buChar char="•"/>
                <a:tabLst/>
                <a:defRPr lang="en-US" sz="1400" kern="1200" dirty="0" smtClean="0">
                  <a:solidFill>
                    <a:schemeClr val="tx2"/>
                  </a:solidFill>
                  <a:latin typeface="+mn-lt"/>
                  <a:ea typeface="+mn-ea"/>
                  <a:cs typeface="+mn-cs"/>
                </a:defRPr>
              </a:lvl4pPr>
              <a:lvl5pPr marL="821786" indent="-193097" algn="l" defTabSz="2851564" rtl="0" eaLnBrk="1" latinLnBrk="0" hangingPunct="1">
                <a:lnSpc>
                  <a:spcPct val="114000"/>
                </a:lnSpc>
                <a:spcBef>
                  <a:spcPts val="0"/>
                </a:spcBef>
                <a:spcAft>
                  <a:spcPts val="0"/>
                </a:spcAft>
                <a:buFont typeface="Gilroy-Light"/>
                <a:buChar char="−"/>
                <a:tabLst/>
                <a:defRPr lang="en-GB" sz="1400" kern="1200" dirty="0">
                  <a:solidFill>
                    <a:schemeClr val="tx2"/>
                  </a:solidFill>
                  <a:latin typeface="+mn-lt"/>
                  <a:ea typeface="+mn-ea"/>
                  <a:cs typeface="+mn-cs"/>
                </a:defRPr>
              </a:lvl5pPr>
              <a:lvl6pPr marL="784180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7581"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3362"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9144" indent="-712892" algn="l" defTabSz="2851564"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a:lstStyle>
            <a:p>
              <a:r>
                <a:rPr lang="en-GB"/>
                <a:t>Name</a:t>
              </a:r>
            </a:p>
          </p:txBody>
        </p:sp>
      </p:grpSp>
      <p:cxnSp>
        <p:nvCxnSpPr>
          <p:cNvPr id="16" name="Straight Connector 40">
            <a:extLst>
              <a:ext uri="{FF2B5EF4-FFF2-40B4-BE49-F238E27FC236}">
                <a16:creationId xmlns:a16="http://schemas.microsoft.com/office/drawing/2014/main" id="{616CDD7E-1F2F-5F2A-E13C-CC0EC8C1CEF7}"/>
              </a:ext>
            </a:extLst>
          </p:cNvPr>
          <p:cNvCxnSpPr>
            <a:cxnSpLocks/>
          </p:cNvCxnSpPr>
          <p:nvPr/>
        </p:nvCxnSpPr>
        <p:spPr>
          <a:xfrm>
            <a:off x="3560713" y="4757086"/>
            <a:ext cx="21895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42">
            <a:extLst>
              <a:ext uri="{FF2B5EF4-FFF2-40B4-BE49-F238E27FC236}">
                <a16:creationId xmlns:a16="http://schemas.microsoft.com/office/drawing/2014/main" id="{E60F762F-7748-D18C-8BA1-273556A6DE82}"/>
              </a:ext>
            </a:extLst>
          </p:cNvPr>
          <p:cNvCxnSpPr>
            <a:cxnSpLocks/>
          </p:cNvCxnSpPr>
          <p:nvPr/>
        </p:nvCxnSpPr>
        <p:spPr>
          <a:xfrm>
            <a:off x="3560713" y="5502508"/>
            <a:ext cx="21895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43">
            <a:extLst>
              <a:ext uri="{FF2B5EF4-FFF2-40B4-BE49-F238E27FC236}">
                <a16:creationId xmlns:a16="http://schemas.microsoft.com/office/drawing/2014/main" id="{D901B1FF-0337-94B9-407F-A97E4BDC5E71}"/>
              </a:ext>
            </a:extLst>
          </p:cNvPr>
          <p:cNvCxnSpPr>
            <a:cxnSpLocks/>
          </p:cNvCxnSpPr>
          <p:nvPr/>
        </p:nvCxnSpPr>
        <p:spPr>
          <a:xfrm>
            <a:off x="3560713" y="6139404"/>
            <a:ext cx="218954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Grafik 20" descr="Ein Bild, das Menschliches Gesicht, Kleidung, Person, Lächeln enthält.&#10;&#10;Automatisch generierte Beschreibung">
            <a:extLst>
              <a:ext uri="{FF2B5EF4-FFF2-40B4-BE49-F238E27FC236}">
                <a16:creationId xmlns:a16="http://schemas.microsoft.com/office/drawing/2014/main" id="{C017FE12-2060-79E7-0AFF-DCAF6E799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22" y="3950064"/>
            <a:ext cx="2640580" cy="2556082"/>
          </a:xfrm>
          <a:prstGeom prst="rect">
            <a:avLst/>
          </a:prstGeom>
        </p:spPr>
      </p:pic>
    </p:spTree>
    <p:extLst>
      <p:ext uri="{BB962C8B-B14F-4D97-AF65-F5344CB8AC3E}">
        <p14:creationId xmlns:p14="http://schemas.microsoft.com/office/powerpoint/2010/main" val="369902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6B601-8520-6487-AEE3-3D020034AFDF}"/>
              </a:ext>
            </a:extLst>
          </p:cNvPr>
          <p:cNvSpPr>
            <a:spLocks noGrp="1"/>
          </p:cNvSpPr>
          <p:nvPr>
            <p:ph type="body" sz="quarter" idx="13"/>
          </p:nvPr>
        </p:nvSpPr>
        <p:spPr/>
        <p:txBody>
          <a:bodyPr/>
          <a:lstStyle/>
          <a:p>
            <a:r>
              <a:rPr lang="en-GB"/>
              <a:t>disclaimer</a:t>
            </a:r>
          </a:p>
        </p:txBody>
      </p:sp>
      <p:sp>
        <p:nvSpPr>
          <p:cNvPr id="3" name="Text Placeholder 2">
            <a:extLst>
              <a:ext uri="{FF2B5EF4-FFF2-40B4-BE49-F238E27FC236}">
                <a16:creationId xmlns:a16="http://schemas.microsoft.com/office/drawing/2014/main" id="{3C8EDFA1-9194-4FE3-C906-D9EF60B13F38}"/>
              </a:ext>
            </a:extLst>
          </p:cNvPr>
          <p:cNvSpPr>
            <a:spLocks noGrp="1"/>
          </p:cNvSpPr>
          <p:nvPr>
            <p:ph type="body" sz="quarter" idx="4294967295"/>
          </p:nvPr>
        </p:nvSpPr>
        <p:spPr>
          <a:xfrm>
            <a:off x="1134818" y="2759524"/>
            <a:ext cx="5290038" cy="6270886"/>
          </a:xfrm>
        </p:spPr>
        <p:txBody>
          <a:bodyPr/>
          <a:lstStyle/>
          <a:p>
            <a:pPr>
              <a:lnSpc>
                <a:spcPts val="1200"/>
              </a:lnSpc>
            </a:pPr>
            <a:r>
              <a:rPr lang="en-GB" sz="900" err="1">
                <a:latin typeface="Gilroy Bold" panose="00000800000000000000" pitchFamily="50" charset="0"/>
              </a:rPr>
              <a:t>Bildnachweis</a:t>
            </a:r>
            <a:endParaRPr lang="en-GB" sz="900">
              <a:latin typeface="Gilroy Bold" panose="00000800000000000000" pitchFamily="50" charset="0"/>
            </a:endParaRPr>
          </a:p>
          <a:p>
            <a:pPr>
              <a:lnSpc>
                <a:spcPts val="1200"/>
              </a:lnSpc>
            </a:pPr>
            <a:r>
              <a:rPr lang="en-GB" sz="700"/>
              <a:t>Adobe Stock © 2024 Covivio Office Holding GmbH, </a:t>
            </a:r>
            <a:r>
              <a:rPr lang="en-GB" sz="700" err="1"/>
              <a:t>Knesebeckstraße</a:t>
            </a:r>
            <a:r>
              <a:rPr lang="en-GB" sz="700"/>
              <a:t> 3, 10623 Berlin. Alle </a:t>
            </a:r>
            <a:r>
              <a:rPr lang="en-GB" sz="700" err="1"/>
              <a:t>Rechte</a:t>
            </a:r>
            <a:r>
              <a:rPr lang="en-GB" sz="700"/>
              <a:t> </a:t>
            </a:r>
            <a:r>
              <a:rPr lang="en-GB" sz="700" err="1"/>
              <a:t>vorbehalten</a:t>
            </a:r>
            <a:r>
              <a:rPr lang="en-GB" sz="700"/>
              <a:t>. </a:t>
            </a:r>
            <a:r>
              <a:rPr lang="en-GB" sz="700" err="1"/>
              <a:t>Kein</a:t>
            </a:r>
            <a:r>
              <a:rPr lang="en-GB" sz="700"/>
              <a:t> Teil </a:t>
            </a:r>
            <a:r>
              <a:rPr lang="en-GB" sz="700" err="1"/>
              <a:t>dieser</a:t>
            </a:r>
            <a:r>
              <a:rPr lang="en-GB" sz="700"/>
              <a:t> </a:t>
            </a:r>
            <a:r>
              <a:rPr lang="en-GB" sz="700" err="1"/>
              <a:t>Veröffentlichung</a:t>
            </a:r>
            <a:r>
              <a:rPr lang="en-GB" sz="700"/>
              <a:t> </a:t>
            </a:r>
            <a:r>
              <a:rPr lang="en-GB" sz="700" err="1"/>
              <a:t>darf</a:t>
            </a:r>
            <a:r>
              <a:rPr lang="en-GB" sz="700"/>
              <a:t> in </a:t>
            </a:r>
            <a:r>
              <a:rPr lang="en-GB" sz="700" err="1"/>
              <a:t>keiner</a:t>
            </a:r>
            <a:r>
              <a:rPr lang="en-GB" sz="700"/>
              <a:t> Form </a:t>
            </a:r>
            <a:r>
              <a:rPr lang="en-GB" sz="700" err="1"/>
              <a:t>vervielfältigt</a:t>
            </a:r>
            <a:r>
              <a:rPr lang="en-GB" sz="700"/>
              <a:t> </a:t>
            </a:r>
            <a:r>
              <a:rPr lang="en-GB" sz="700" err="1"/>
              <a:t>werden</a:t>
            </a:r>
            <a:r>
              <a:rPr lang="en-GB" sz="700"/>
              <a:t>. </a:t>
            </a:r>
            <a:r>
              <a:rPr lang="en-GB" sz="700" err="1"/>
              <a:t>Irrtümer</a:t>
            </a:r>
            <a:r>
              <a:rPr lang="en-GB" sz="700"/>
              <a:t> und </a:t>
            </a:r>
            <a:r>
              <a:rPr lang="en-GB" sz="700" err="1"/>
              <a:t>Auslassungen</a:t>
            </a:r>
            <a:r>
              <a:rPr lang="en-GB" sz="700"/>
              <a:t> </a:t>
            </a:r>
            <a:r>
              <a:rPr lang="en-GB" sz="700" err="1"/>
              <a:t>vorbehalten</a:t>
            </a:r>
            <a:r>
              <a:rPr lang="en-GB" sz="700"/>
              <a:t>. </a:t>
            </a:r>
            <a:r>
              <a:rPr lang="en-GB" sz="700" err="1"/>
              <a:t>Letzte</a:t>
            </a:r>
            <a:r>
              <a:rPr lang="en-GB" sz="700"/>
              <a:t> </a:t>
            </a:r>
            <a:r>
              <a:rPr lang="en-GB" sz="700" err="1"/>
              <a:t>Aktualisierung</a:t>
            </a:r>
            <a:r>
              <a:rPr lang="en-GB" sz="700"/>
              <a:t>: </a:t>
            </a:r>
            <a:r>
              <a:rPr lang="en-GB" sz="700" err="1"/>
              <a:t>Oktober</a:t>
            </a:r>
            <a:r>
              <a:rPr lang="en-GB" sz="700"/>
              <a:t> 2022</a:t>
            </a:r>
          </a:p>
          <a:p>
            <a:pPr>
              <a:lnSpc>
                <a:spcPts val="1200"/>
              </a:lnSpc>
            </a:pPr>
            <a:endParaRPr lang="en-GB" sz="700"/>
          </a:p>
          <a:p>
            <a:pPr>
              <a:lnSpc>
                <a:spcPts val="1200"/>
              </a:lnSpc>
            </a:pPr>
            <a:r>
              <a:rPr lang="en-GB" sz="700" err="1"/>
              <a:t>Diese</a:t>
            </a:r>
            <a:r>
              <a:rPr lang="en-GB" sz="700"/>
              <a:t> </a:t>
            </a:r>
            <a:r>
              <a:rPr lang="en-GB" sz="700" err="1"/>
              <a:t>Darstellung</a:t>
            </a:r>
            <a:r>
              <a:rPr lang="en-GB" sz="700"/>
              <a:t> </a:t>
            </a:r>
            <a:r>
              <a:rPr lang="en-GB" sz="700" err="1"/>
              <a:t>basiert</a:t>
            </a:r>
            <a:r>
              <a:rPr lang="en-GB" sz="700"/>
              <a:t> auf </a:t>
            </a:r>
            <a:r>
              <a:rPr lang="en-GB" sz="700" err="1"/>
              <a:t>einem</a:t>
            </a:r>
            <a:r>
              <a:rPr lang="en-GB" sz="700"/>
              <a:t> </a:t>
            </a:r>
            <a:r>
              <a:rPr lang="en-GB" sz="700" err="1"/>
              <a:t>sehr</a:t>
            </a:r>
            <a:r>
              <a:rPr lang="en-GB" sz="700"/>
              <a:t> </a:t>
            </a:r>
            <a:r>
              <a:rPr lang="en-GB" sz="700" err="1"/>
              <a:t>frühen</a:t>
            </a:r>
            <a:r>
              <a:rPr lang="en-GB" sz="700"/>
              <a:t> </a:t>
            </a:r>
            <a:r>
              <a:rPr lang="en-GB" sz="700" err="1"/>
              <a:t>Planungsstadium</a:t>
            </a:r>
            <a:r>
              <a:rPr lang="en-GB" sz="700"/>
              <a:t> (</a:t>
            </a:r>
            <a:r>
              <a:rPr lang="en-GB" sz="700" err="1"/>
              <a:t>vor</a:t>
            </a:r>
            <a:r>
              <a:rPr lang="en-GB" sz="700"/>
              <a:t> der </a:t>
            </a:r>
            <a:r>
              <a:rPr lang="en-GB" sz="700" err="1"/>
              <a:t>Baugenehmigung</a:t>
            </a:r>
            <a:r>
              <a:rPr lang="en-GB" sz="700"/>
              <a:t>). Die </a:t>
            </a:r>
            <a:r>
              <a:rPr lang="en-GB" sz="700" err="1"/>
              <a:t>Statik</a:t>
            </a:r>
            <a:r>
              <a:rPr lang="en-GB" sz="700"/>
              <a:t> und die </a:t>
            </a:r>
            <a:r>
              <a:rPr lang="en-GB" sz="700" err="1"/>
              <a:t>Planung</a:t>
            </a:r>
            <a:r>
              <a:rPr lang="en-GB" sz="700"/>
              <a:t> der </a:t>
            </a:r>
            <a:r>
              <a:rPr lang="en-GB" sz="700" err="1"/>
              <a:t>Haustechnik</a:t>
            </a:r>
            <a:r>
              <a:rPr lang="en-GB" sz="700"/>
              <a:t> </a:t>
            </a:r>
            <a:r>
              <a:rPr lang="en-GB" sz="700" err="1"/>
              <a:t>sind</a:t>
            </a:r>
            <a:r>
              <a:rPr lang="en-GB" sz="700"/>
              <a:t> </a:t>
            </a:r>
            <a:r>
              <a:rPr lang="en-GB" sz="700" err="1"/>
              <a:t>noch</a:t>
            </a:r>
            <a:r>
              <a:rPr lang="en-GB" sz="700"/>
              <a:t> </a:t>
            </a:r>
            <a:r>
              <a:rPr lang="en-GB" sz="700" err="1"/>
              <a:t>nicht</a:t>
            </a:r>
            <a:r>
              <a:rPr lang="en-GB" sz="700"/>
              <a:t> </a:t>
            </a:r>
            <a:r>
              <a:rPr lang="en-GB" sz="700" err="1"/>
              <a:t>abgeschlossen</a:t>
            </a:r>
            <a:r>
              <a:rPr lang="en-GB" sz="700"/>
              <a:t>. Daher </a:t>
            </a:r>
            <a:r>
              <a:rPr lang="en-GB" sz="700" err="1"/>
              <a:t>kann</a:t>
            </a:r>
            <a:r>
              <a:rPr lang="en-GB" sz="700"/>
              <a:t> es </a:t>
            </a:r>
            <a:r>
              <a:rPr lang="en-GB" sz="700" err="1"/>
              <a:t>noch</a:t>
            </a:r>
            <a:r>
              <a:rPr lang="en-GB" sz="700"/>
              <a:t> </a:t>
            </a:r>
            <a:r>
              <a:rPr lang="en-GB" sz="700" err="1"/>
              <a:t>zu</a:t>
            </a:r>
            <a:r>
              <a:rPr lang="en-GB" sz="700"/>
              <a:t> </a:t>
            </a:r>
            <a:r>
              <a:rPr lang="en-GB" sz="700" err="1"/>
              <a:t>Änderungen</a:t>
            </a:r>
            <a:r>
              <a:rPr lang="en-GB" sz="700"/>
              <a:t> und </a:t>
            </a:r>
            <a:r>
              <a:rPr lang="en-GB" sz="700" err="1"/>
              <a:t>Verschiebungen</a:t>
            </a:r>
            <a:r>
              <a:rPr lang="en-GB" sz="700"/>
              <a:t> </a:t>
            </a:r>
            <a:r>
              <a:rPr lang="en-GB" sz="700" err="1"/>
              <a:t>bei</a:t>
            </a:r>
            <a:r>
              <a:rPr lang="en-GB" sz="700"/>
              <a:t> den in der </a:t>
            </a:r>
            <a:r>
              <a:rPr lang="en-GB" sz="700" err="1"/>
              <a:t>Präsentation</a:t>
            </a:r>
            <a:r>
              <a:rPr lang="en-GB" sz="700"/>
              <a:t> </a:t>
            </a:r>
            <a:r>
              <a:rPr lang="en-GB" sz="700" err="1"/>
              <a:t>enthaltenen</a:t>
            </a:r>
            <a:r>
              <a:rPr lang="en-GB" sz="700"/>
              <a:t> </a:t>
            </a:r>
            <a:r>
              <a:rPr lang="en-GB" sz="700" err="1"/>
              <a:t>Angaben</a:t>
            </a:r>
            <a:r>
              <a:rPr lang="en-GB" sz="700"/>
              <a:t>, </a:t>
            </a:r>
            <a:r>
              <a:rPr lang="en-GB" sz="700" err="1"/>
              <a:t>einschließlich</a:t>
            </a:r>
            <a:r>
              <a:rPr lang="en-GB" sz="700"/>
              <a:t> der </a:t>
            </a:r>
            <a:r>
              <a:rPr lang="en-GB" sz="700" err="1"/>
              <a:t>Flächenangaben</a:t>
            </a:r>
            <a:r>
              <a:rPr lang="en-GB" sz="700"/>
              <a:t>, </a:t>
            </a:r>
            <a:r>
              <a:rPr lang="en-GB" sz="700" err="1"/>
              <a:t>kommen</a:t>
            </a:r>
            <a:r>
              <a:rPr lang="en-GB" sz="700"/>
              <a:t>. Die </a:t>
            </a:r>
            <a:r>
              <a:rPr lang="en-GB" sz="700" err="1"/>
              <a:t>Präsentation</a:t>
            </a:r>
            <a:r>
              <a:rPr lang="en-GB" sz="700"/>
              <a:t> </a:t>
            </a:r>
            <a:r>
              <a:rPr lang="en-GB" sz="700" err="1"/>
              <a:t>soll</a:t>
            </a:r>
            <a:r>
              <a:rPr lang="en-GB" sz="700"/>
              <a:t> </a:t>
            </a:r>
            <a:r>
              <a:rPr lang="en-GB" sz="700" err="1"/>
              <a:t>einen</a:t>
            </a:r>
            <a:r>
              <a:rPr lang="en-GB" sz="700"/>
              <a:t> </a:t>
            </a:r>
            <a:r>
              <a:rPr lang="en-GB" sz="700" err="1"/>
              <a:t>ersten</a:t>
            </a:r>
            <a:r>
              <a:rPr lang="en-GB" sz="700"/>
              <a:t> </a:t>
            </a:r>
            <a:r>
              <a:rPr lang="en-GB" sz="700" err="1"/>
              <a:t>Überblick</a:t>
            </a:r>
            <a:r>
              <a:rPr lang="en-GB" sz="700"/>
              <a:t> </a:t>
            </a:r>
            <a:r>
              <a:rPr lang="en-GB" sz="700" err="1"/>
              <a:t>über</a:t>
            </a:r>
            <a:r>
              <a:rPr lang="en-GB" sz="700"/>
              <a:t> die </a:t>
            </a:r>
            <a:r>
              <a:rPr lang="en-GB" sz="700" err="1"/>
              <a:t>Sanierungsmöglichkeiten</a:t>
            </a:r>
            <a:r>
              <a:rPr lang="en-GB" sz="700"/>
              <a:t> </a:t>
            </a:r>
            <a:r>
              <a:rPr lang="en-GB" sz="700" err="1"/>
              <a:t>geben</a:t>
            </a:r>
            <a:r>
              <a:rPr lang="en-GB" sz="700"/>
              <a:t>. </a:t>
            </a:r>
            <a:r>
              <a:rPr lang="en-GB" sz="700" err="1"/>
              <a:t>Soweit</a:t>
            </a:r>
            <a:r>
              <a:rPr lang="en-GB" sz="700"/>
              <a:t> in </a:t>
            </a:r>
            <a:r>
              <a:rPr lang="en-GB" sz="700" err="1"/>
              <a:t>dieser</a:t>
            </a:r>
            <a:r>
              <a:rPr lang="en-GB" sz="700"/>
              <a:t> </a:t>
            </a:r>
            <a:r>
              <a:rPr lang="en-GB" sz="700" err="1"/>
              <a:t>Präsentation</a:t>
            </a:r>
            <a:r>
              <a:rPr lang="en-GB" sz="700"/>
              <a:t> </a:t>
            </a:r>
            <a:r>
              <a:rPr lang="en-GB" sz="700" err="1"/>
              <a:t>Einrichtungsgegenstände</a:t>
            </a:r>
            <a:r>
              <a:rPr lang="en-GB" sz="700"/>
              <a:t> </a:t>
            </a:r>
            <a:r>
              <a:rPr lang="en-GB" sz="700" err="1"/>
              <a:t>oder</a:t>
            </a:r>
            <a:r>
              <a:rPr lang="en-GB" sz="700"/>
              <a:t> </a:t>
            </a:r>
            <a:r>
              <a:rPr lang="en-GB" sz="700" err="1"/>
              <a:t>ein</a:t>
            </a:r>
            <a:r>
              <a:rPr lang="en-GB" sz="700"/>
              <a:t> </a:t>
            </a:r>
            <a:r>
              <a:rPr lang="en-GB" sz="700" err="1"/>
              <a:t>Ausstattungsstandard</a:t>
            </a:r>
            <a:r>
              <a:rPr lang="en-GB" sz="700"/>
              <a:t> </a:t>
            </a:r>
            <a:r>
              <a:rPr lang="en-GB" sz="700" err="1"/>
              <a:t>o.ä</a:t>
            </a:r>
            <a:r>
              <a:rPr lang="en-GB" sz="700"/>
              <a:t>. </a:t>
            </a:r>
            <a:r>
              <a:rPr lang="en-GB" sz="700" err="1"/>
              <a:t>gezeigt</a:t>
            </a:r>
            <a:r>
              <a:rPr lang="en-GB" sz="700"/>
              <a:t> </a:t>
            </a:r>
            <a:r>
              <a:rPr lang="en-GB" sz="700" err="1"/>
              <a:t>werden</a:t>
            </a:r>
            <a:r>
              <a:rPr lang="en-GB" sz="700"/>
              <a:t>, </a:t>
            </a:r>
            <a:r>
              <a:rPr lang="en-GB" sz="700" err="1"/>
              <a:t>dienen</a:t>
            </a:r>
            <a:r>
              <a:rPr lang="en-GB" sz="700"/>
              <a:t> </a:t>
            </a:r>
            <a:r>
              <a:rPr lang="en-GB" sz="700" err="1"/>
              <a:t>diese</a:t>
            </a:r>
            <a:r>
              <a:rPr lang="en-GB" sz="700"/>
              <a:t> </a:t>
            </a:r>
            <a:r>
              <a:rPr lang="en-GB" sz="700" err="1"/>
              <a:t>nur</a:t>
            </a:r>
            <a:r>
              <a:rPr lang="en-GB" sz="700"/>
              <a:t> der </a:t>
            </a:r>
            <a:r>
              <a:rPr lang="en-GB" sz="700" err="1"/>
              <a:t>Verdeutlichung</a:t>
            </a:r>
            <a:r>
              <a:rPr lang="en-GB" sz="700"/>
              <a:t> des </a:t>
            </a:r>
            <a:r>
              <a:rPr lang="en-GB" sz="700" err="1"/>
              <a:t>Konzepts</a:t>
            </a:r>
            <a:r>
              <a:rPr lang="en-GB" sz="700"/>
              <a:t>, </a:t>
            </a:r>
            <a:r>
              <a:rPr lang="en-GB" sz="700" err="1"/>
              <a:t>sind</a:t>
            </a:r>
            <a:r>
              <a:rPr lang="en-GB" sz="700"/>
              <a:t> </a:t>
            </a:r>
            <a:r>
              <a:rPr lang="en-GB" sz="700" err="1"/>
              <a:t>aber</a:t>
            </a:r>
            <a:r>
              <a:rPr lang="en-GB" sz="700"/>
              <a:t> </a:t>
            </a:r>
            <a:r>
              <a:rPr lang="en-GB" sz="700" err="1"/>
              <a:t>nicht</a:t>
            </a:r>
            <a:r>
              <a:rPr lang="en-GB" sz="700"/>
              <a:t> </a:t>
            </a:r>
            <a:r>
              <a:rPr lang="en-GB" sz="700" err="1"/>
              <a:t>Bestandteil</a:t>
            </a:r>
            <a:r>
              <a:rPr lang="en-GB" sz="700"/>
              <a:t> der </a:t>
            </a:r>
            <a:r>
              <a:rPr lang="en-GB" sz="700" err="1"/>
              <a:t>Lieferung</a:t>
            </a:r>
            <a:r>
              <a:rPr lang="en-GB" sz="700"/>
              <a:t>. Das </a:t>
            </a:r>
            <a:r>
              <a:rPr lang="en-GB" sz="700" err="1"/>
              <a:t>Gleiche</a:t>
            </a:r>
            <a:r>
              <a:rPr lang="en-GB" sz="700"/>
              <a:t> gilt für die </a:t>
            </a:r>
            <a:r>
              <a:rPr lang="en-GB" sz="700" err="1"/>
              <a:t>Architekturdarstellung</a:t>
            </a:r>
            <a:r>
              <a:rPr lang="en-GB" sz="700"/>
              <a:t>. </a:t>
            </a:r>
            <a:r>
              <a:rPr lang="en-GB" sz="700" err="1"/>
              <a:t>Diese</a:t>
            </a:r>
            <a:r>
              <a:rPr lang="en-GB" sz="700"/>
              <a:t> </a:t>
            </a:r>
            <a:r>
              <a:rPr lang="en-GB" sz="700" err="1"/>
              <a:t>Präsentation</a:t>
            </a:r>
            <a:r>
              <a:rPr lang="en-GB" sz="700"/>
              <a:t> </a:t>
            </a:r>
            <a:r>
              <a:rPr lang="en-GB" sz="700" err="1"/>
              <a:t>stellt</a:t>
            </a:r>
            <a:r>
              <a:rPr lang="en-GB" sz="700"/>
              <a:t> </a:t>
            </a:r>
            <a:r>
              <a:rPr lang="en-GB" sz="700" err="1"/>
              <a:t>kein</a:t>
            </a:r>
            <a:r>
              <a:rPr lang="en-GB" sz="700"/>
              <a:t> </a:t>
            </a:r>
            <a:r>
              <a:rPr lang="en-GB" sz="700" err="1"/>
              <a:t>verbindliches</a:t>
            </a:r>
            <a:r>
              <a:rPr lang="en-GB" sz="700"/>
              <a:t> </a:t>
            </a:r>
            <a:r>
              <a:rPr lang="en-GB" sz="700" err="1"/>
              <a:t>Angebot</a:t>
            </a:r>
            <a:r>
              <a:rPr lang="en-GB" sz="700"/>
              <a:t> </a:t>
            </a:r>
            <a:r>
              <a:rPr lang="en-GB" sz="700" err="1"/>
              <a:t>dar</a:t>
            </a:r>
            <a:r>
              <a:rPr lang="en-GB" sz="700"/>
              <a:t>. </a:t>
            </a:r>
            <a:r>
              <a:rPr lang="en-GB" sz="700" err="1"/>
              <a:t>Diese</a:t>
            </a:r>
            <a:r>
              <a:rPr lang="en-GB" sz="700"/>
              <a:t> </a:t>
            </a:r>
            <a:r>
              <a:rPr lang="en-GB" sz="700" err="1"/>
              <a:t>Präsentation</a:t>
            </a:r>
            <a:r>
              <a:rPr lang="en-GB" sz="700"/>
              <a:t> und die </a:t>
            </a:r>
            <a:r>
              <a:rPr lang="en-GB" sz="700" err="1"/>
              <a:t>darin</a:t>
            </a:r>
            <a:r>
              <a:rPr lang="en-GB" sz="700"/>
              <a:t> </a:t>
            </a:r>
            <a:r>
              <a:rPr lang="en-GB" sz="700" err="1"/>
              <a:t>enthaltenen</a:t>
            </a:r>
            <a:r>
              <a:rPr lang="en-GB" sz="700"/>
              <a:t> </a:t>
            </a:r>
            <a:r>
              <a:rPr lang="en-GB" sz="700" err="1"/>
              <a:t>Informationen</a:t>
            </a:r>
            <a:r>
              <a:rPr lang="en-GB" sz="700"/>
              <a:t> </a:t>
            </a:r>
            <a:r>
              <a:rPr lang="en-GB" sz="700" err="1"/>
              <a:t>sind</a:t>
            </a:r>
            <a:r>
              <a:rPr lang="en-GB" sz="700"/>
              <a:t> </a:t>
            </a:r>
            <a:r>
              <a:rPr lang="en-GB" sz="700" err="1"/>
              <a:t>nur</a:t>
            </a:r>
            <a:r>
              <a:rPr lang="en-GB" sz="700"/>
              <a:t> für </a:t>
            </a:r>
            <a:r>
              <a:rPr lang="en-GB" sz="700" err="1"/>
              <a:t>einen</a:t>
            </a:r>
            <a:r>
              <a:rPr lang="en-GB" sz="700"/>
              <a:t> </a:t>
            </a:r>
            <a:r>
              <a:rPr lang="en-GB" sz="700" err="1"/>
              <a:t>eingeschränkten</a:t>
            </a:r>
            <a:r>
              <a:rPr lang="en-GB" sz="700"/>
              <a:t> </a:t>
            </a:r>
            <a:r>
              <a:rPr lang="en-GB" sz="700" err="1"/>
              <a:t>Empfängerkreis</a:t>
            </a:r>
            <a:r>
              <a:rPr lang="en-GB" sz="700"/>
              <a:t> </a:t>
            </a:r>
            <a:r>
              <a:rPr lang="en-GB" sz="700" err="1"/>
              <a:t>bestimmt</a:t>
            </a:r>
            <a:r>
              <a:rPr lang="en-GB" sz="700"/>
              <a:t>, der </a:t>
            </a:r>
            <a:r>
              <a:rPr lang="en-GB" sz="700" err="1"/>
              <a:t>ausschließlich</a:t>
            </a:r>
            <a:r>
              <a:rPr lang="en-GB" sz="700"/>
              <a:t> </a:t>
            </a:r>
            <a:r>
              <a:rPr lang="en-GB" sz="700" err="1"/>
              <a:t>vom</a:t>
            </a:r>
            <a:r>
              <a:rPr lang="en-GB" sz="700"/>
              <a:t> </a:t>
            </a:r>
            <a:r>
              <a:rPr lang="en-GB" sz="700" err="1"/>
              <a:t>Herausgeber</a:t>
            </a:r>
            <a:r>
              <a:rPr lang="en-GB" sz="700"/>
              <a:t> </a:t>
            </a:r>
            <a:r>
              <a:rPr lang="en-GB" sz="700" err="1"/>
              <a:t>festgelegt</a:t>
            </a:r>
            <a:r>
              <a:rPr lang="en-GB" sz="700"/>
              <a:t> </a:t>
            </a:r>
            <a:r>
              <a:rPr lang="en-GB" sz="700" err="1"/>
              <a:t>wird</a:t>
            </a:r>
            <a:r>
              <a:rPr lang="en-GB" sz="700"/>
              <a:t>. Die </a:t>
            </a:r>
            <a:r>
              <a:rPr lang="en-GB" sz="700" err="1"/>
              <a:t>Informationen</a:t>
            </a:r>
            <a:r>
              <a:rPr lang="en-GB" sz="700"/>
              <a:t> </a:t>
            </a:r>
            <a:r>
              <a:rPr lang="en-GB" sz="700" err="1"/>
              <a:t>sind</a:t>
            </a:r>
            <a:r>
              <a:rPr lang="en-GB" sz="700"/>
              <a:t> </a:t>
            </a:r>
            <a:r>
              <a:rPr lang="en-GB" sz="700" err="1"/>
              <a:t>vertraulich</a:t>
            </a:r>
            <a:r>
              <a:rPr lang="en-GB" sz="700"/>
              <a:t> </a:t>
            </a:r>
            <a:r>
              <a:rPr lang="en-GB" sz="700" err="1"/>
              <a:t>zu</a:t>
            </a:r>
            <a:r>
              <a:rPr lang="en-GB" sz="700"/>
              <a:t> </a:t>
            </a:r>
            <a:r>
              <a:rPr lang="en-GB" sz="700" err="1"/>
              <a:t>behandeln</a:t>
            </a:r>
            <a:r>
              <a:rPr lang="en-GB" sz="700"/>
              <a:t> und </a:t>
            </a:r>
            <a:r>
              <a:rPr lang="en-GB" sz="700" err="1"/>
              <a:t>dürfen</a:t>
            </a:r>
            <a:r>
              <a:rPr lang="en-GB" sz="700"/>
              <a:t> </a:t>
            </a:r>
            <a:r>
              <a:rPr lang="en-GB" sz="700" err="1"/>
              <a:t>ohne</a:t>
            </a:r>
            <a:r>
              <a:rPr lang="en-GB" sz="700"/>
              <a:t> </a:t>
            </a:r>
            <a:r>
              <a:rPr lang="en-GB" sz="700" err="1"/>
              <a:t>vorherige</a:t>
            </a:r>
            <a:r>
              <a:rPr lang="en-GB" sz="700"/>
              <a:t> </a:t>
            </a:r>
            <a:r>
              <a:rPr lang="en-GB" sz="700" err="1"/>
              <a:t>Zustimmung</a:t>
            </a:r>
            <a:r>
              <a:rPr lang="en-GB" sz="700"/>
              <a:t> des </a:t>
            </a:r>
            <a:r>
              <a:rPr lang="en-GB" sz="700" err="1"/>
              <a:t>Herausgebers</a:t>
            </a:r>
            <a:r>
              <a:rPr lang="en-GB" sz="700"/>
              <a:t> </a:t>
            </a:r>
            <a:r>
              <a:rPr lang="en-GB" sz="700" err="1"/>
              <a:t>Dritten</a:t>
            </a:r>
            <a:r>
              <a:rPr lang="en-GB" sz="700"/>
              <a:t> </a:t>
            </a:r>
            <a:r>
              <a:rPr lang="en-GB" sz="700" err="1"/>
              <a:t>nicht</a:t>
            </a:r>
            <a:r>
              <a:rPr lang="en-GB" sz="700"/>
              <a:t> </a:t>
            </a:r>
            <a:r>
              <a:rPr lang="en-GB" sz="700" err="1"/>
              <a:t>zugänglich</a:t>
            </a:r>
            <a:r>
              <a:rPr lang="en-GB" sz="700"/>
              <a:t> </a:t>
            </a:r>
            <a:r>
              <a:rPr lang="en-GB" sz="700" err="1"/>
              <a:t>gemacht</a:t>
            </a:r>
            <a:r>
              <a:rPr lang="en-GB" sz="700"/>
              <a:t> </a:t>
            </a:r>
            <a:r>
              <a:rPr lang="en-GB" sz="700" err="1"/>
              <a:t>werden</a:t>
            </a:r>
            <a:r>
              <a:rPr lang="en-GB" sz="700"/>
              <a:t>. </a:t>
            </a:r>
            <a:r>
              <a:rPr lang="en-GB" sz="700" err="1"/>
              <a:t>Aus</a:t>
            </a:r>
            <a:r>
              <a:rPr lang="en-GB" sz="700"/>
              <a:t> </a:t>
            </a:r>
            <a:r>
              <a:rPr lang="en-GB" sz="700" err="1"/>
              <a:t>Gründen</a:t>
            </a:r>
            <a:r>
              <a:rPr lang="en-GB" sz="700"/>
              <a:t> der </a:t>
            </a:r>
            <a:r>
              <a:rPr lang="en-GB" sz="700" err="1"/>
              <a:t>besseren</a:t>
            </a:r>
            <a:r>
              <a:rPr lang="en-GB" sz="700"/>
              <a:t> </a:t>
            </a:r>
            <a:r>
              <a:rPr lang="en-GB" sz="700" err="1"/>
              <a:t>Lesbarkeit</a:t>
            </a:r>
            <a:r>
              <a:rPr lang="en-GB" sz="700"/>
              <a:t> </a:t>
            </a:r>
            <a:r>
              <a:rPr lang="en-GB" sz="700" err="1"/>
              <a:t>wird</a:t>
            </a:r>
            <a:r>
              <a:rPr lang="en-GB" sz="700"/>
              <a:t> in </a:t>
            </a:r>
            <a:r>
              <a:rPr lang="en-GB" sz="700" err="1"/>
              <a:t>dieser</a:t>
            </a:r>
            <a:r>
              <a:rPr lang="en-GB" sz="700"/>
              <a:t> </a:t>
            </a:r>
            <a:r>
              <a:rPr lang="en-GB" sz="700" err="1"/>
              <a:t>Darstellung</a:t>
            </a:r>
            <a:r>
              <a:rPr lang="en-GB" sz="700"/>
              <a:t> für </a:t>
            </a:r>
            <a:r>
              <a:rPr lang="en-GB" sz="700" err="1"/>
              <a:t>personenbezogene</a:t>
            </a:r>
            <a:r>
              <a:rPr lang="en-GB" sz="700"/>
              <a:t> und </a:t>
            </a:r>
            <a:r>
              <a:rPr lang="en-GB" sz="700" err="1"/>
              <a:t>personenbeziehbare</a:t>
            </a:r>
            <a:r>
              <a:rPr lang="en-GB" sz="700"/>
              <a:t> </a:t>
            </a:r>
            <a:r>
              <a:rPr lang="en-GB" sz="700" err="1"/>
              <a:t>Begriffe</a:t>
            </a:r>
            <a:r>
              <a:rPr lang="en-GB" sz="700"/>
              <a:t> die </a:t>
            </a:r>
            <a:r>
              <a:rPr lang="en-GB" sz="700" err="1"/>
              <a:t>maskuline</a:t>
            </a:r>
            <a:r>
              <a:rPr lang="en-GB" sz="700"/>
              <a:t> Form </a:t>
            </a:r>
            <a:r>
              <a:rPr lang="en-GB" sz="700" err="1"/>
              <a:t>verwendet</a:t>
            </a:r>
            <a:r>
              <a:rPr lang="en-GB" sz="700"/>
              <a:t>. </a:t>
            </a:r>
            <a:r>
              <a:rPr lang="en-GB" sz="700" err="1"/>
              <a:t>Entsprechende</a:t>
            </a:r>
            <a:r>
              <a:rPr lang="en-GB" sz="700"/>
              <a:t> </a:t>
            </a:r>
            <a:r>
              <a:rPr lang="en-GB" sz="700" err="1"/>
              <a:t>Begriffe</a:t>
            </a:r>
            <a:r>
              <a:rPr lang="en-GB" sz="700"/>
              <a:t> </a:t>
            </a:r>
            <a:r>
              <a:rPr lang="en-GB" sz="700" err="1"/>
              <a:t>gelten</a:t>
            </a:r>
            <a:r>
              <a:rPr lang="en-GB" sz="700"/>
              <a:t> </a:t>
            </a:r>
            <a:r>
              <a:rPr lang="en-GB" sz="700" err="1"/>
              <a:t>im</a:t>
            </a:r>
            <a:r>
              <a:rPr lang="en-GB" sz="700"/>
              <a:t> </a:t>
            </a:r>
            <a:r>
              <a:rPr lang="en-GB" sz="700" err="1"/>
              <a:t>Sinne</a:t>
            </a:r>
            <a:r>
              <a:rPr lang="en-GB" sz="700"/>
              <a:t> der </a:t>
            </a:r>
            <a:r>
              <a:rPr lang="en-GB" sz="700" err="1"/>
              <a:t>Gleichbehandlung</a:t>
            </a:r>
            <a:r>
              <a:rPr lang="en-GB" sz="700"/>
              <a:t> </a:t>
            </a:r>
            <a:r>
              <a:rPr lang="en-GB" sz="700" err="1"/>
              <a:t>grundsätzlich</a:t>
            </a:r>
            <a:r>
              <a:rPr lang="en-GB" sz="700"/>
              <a:t> für alle </a:t>
            </a:r>
            <a:r>
              <a:rPr lang="en-GB" sz="700" err="1"/>
              <a:t>Geschlechter</a:t>
            </a:r>
            <a:r>
              <a:rPr lang="en-GB" sz="700"/>
              <a:t>. Die </a:t>
            </a:r>
            <a:r>
              <a:rPr lang="en-GB" sz="700" err="1"/>
              <a:t>abgekürzte</a:t>
            </a:r>
            <a:r>
              <a:rPr lang="en-GB" sz="700"/>
              <a:t> </a:t>
            </a:r>
            <a:r>
              <a:rPr lang="en-GB" sz="700" err="1"/>
              <a:t>Sprachform</a:t>
            </a:r>
            <a:r>
              <a:rPr lang="en-GB" sz="700"/>
              <a:t> </a:t>
            </a:r>
            <a:r>
              <a:rPr lang="en-GB" sz="700" err="1"/>
              <a:t>dient</a:t>
            </a:r>
            <a:r>
              <a:rPr lang="en-GB" sz="700"/>
              <a:t> </a:t>
            </a:r>
            <a:r>
              <a:rPr lang="en-GB" sz="700" err="1"/>
              <a:t>ausschließlich</a:t>
            </a:r>
            <a:r>
              <a:rPr lang="en-GB" sz="700"/>
              <a:t> </a:t>
            </a:r>
            <a:r>
              <a:rPr lang="en-GB" sz="700" err="1"/>
              <a:t>redaktionellen</a:t>
            </a:r>
            <a:r>
              <a:rPr lang="en-GB" sz="700"/>
              <a:t> </a:t>
            </a:r>
            <a:r>
              <a:rPr lang="en-GB" sz="700" err="1"/>
              <a:t>Zwecken</a:t>
            </a:r>
            <a:r>
              <a:rPr lang="en-GB" sz="700"/>
              <a:t> und </a:t>
            </a:r>
            <a:r>
              <a:rPr lang="en-GB" sz="700" err="1"/>
              <a:t>stellt</a:t>
            </a:r>
            <a:r>
              <a:rPr lang="en-GB" sz="700"/>
              <a:t> </a:t>
            </a:r>
            <a:r>
              <a:rPr lang="en-GB" sz="700" err="1"/>
              <a:t>keine</a:t>
            </a:r>
            <a:r>
              <a:rPr lang="en-GB" sz="700"/>
              <a:t> </a:t>
            </a:r>
            <a:r>
              <a:rPr lang="en-GB" sz="700" err="1"/>
              <a:t>Wertung</a:t>
            </a:r>
            <a:r>
              <a:rPr lang="en-GB" sz="700"/>
              <a:t> </a:t>
            </a:r>
            <a:r>
              <a:rPr lang="en-GB" sz="700" err="1"/>
              <a:t>dar</a:t>
            </a:r>
            <a:r>
              <a:rPr lang="en-GB" sz="700"/>
              <a:t>.</a:t>
            </a:r>
          </a:p>
          <a:p>
            <a:pPr>
              <a:lnSpc>
                <a:spcPts val="1200"/>
              </a:lnSpc>
            </a:pPr>
            <a:endParaRPr lang="en-GB" sz="700"/>
          </a:p>
          <a:p>
            <a:pPr>
              <a:lnSpc>
                <a:spcPts val="1200"/>
              </a:lnSpc>
            </a:pPr>
            <a:r>
              <a:rPr lang="en-GB" sz="900" err="1">
                <a:latin typeface="Gilroy Bold" panose="00000800000000000000" pitchFamily="50" charset="0"/>
              </a:rPr>
              <a:t>Herausgeber</a:t>
            </a:r>
            <a:r>
              <a:rPr lang="en-GB" sz="900">
                <a:latin typeface="Gilroy Bold" panose="00000800000000000000" pitchFamily="50" charset="0"/>
              </a:rPr>
              <a:t>:</a:t>
            </a:r>
          </a:p>
          <a:p>
            <a:pPr>
              <a:lnSpc>
                <a:spcPts val="1200"/>
              </a:lnSpc>
            </a:pPr>
            <a:r>
              <a:rPr lang="de-DE" sz="700"/>
              <a:t>Covivio Beteiligungsgesellschaft mbH</a:t>
            </a:r>
          </a:p>
          <a:p>
            <a:pPr>
              <a:lnSpc>
                <a:spcPts val="1200"/>
              </a:lnSpc>
            </a:pPr>
            <a:r>
              <a:rPr lang="de-DE" sz="700"/>
              <a:t>Taunusanlage 8</a:t>
            </a:r>
          </a:p>
          <a:p>
            <a:pPr>
              <a:lnSpc>
                <a:spcPts val="1200"/>
              </a:lnSpc>
            </a:pPr>
            <a:r>
              <a:rPr lang="de-DE" sz="700"/>
              <a:t>60329 Frankfurt am Main</a:t>
            </a:r>
            <a:endParaRPr lang="en-GB" sz="700"/>
          </a:p>
          <a:p>
            <a:pPr>
              <a:lnSpc>
                <a:spcPts val="1200"/>
              </a:lnSpc>
            </a:pPr>
            <a:endParaRPr lang="en-GB" sz="700"/>
          </a:p>
          <a:p>
            <a:pPr>
              <a:lnSpc>
                <a:spcPts val="1200"/>
              </a:lnSpc>
            </a:pPr>
            <a:r>
              <a:rPr lang="en-GB" sz="900">
                <a:latin typeface="Gilroy Bold" panose="00000800000000000000" pitchFamily="50" charset="0"/>
              </a:rPr>
              <a:t>Photo credits:</a:t>
            </a:r>
          </a:p>
          <a:p>
            <a:pPr>
              <a:lnSpc>
                <a:spcPts val="1200"/>
              </a:lnSpc>
            </a:pPr>
            <a:r>
              <a:rPr lang="en-GB" sz="700"/>
              <a:t>Adobe Stock © 2022 Covivio Office Holding GmbH, </a:t>
            </a:r>
            <a:r>
              <a:rPr lang="en-GB" sz="700" err="1"/>
              <a:t>Knesebeckstraße</a:t>
            </a:r>
            <a:r>
              <a:rPr lang="en-GB" sz="700"/>
              <a:t> 3, 10623 Berlin. All rights reserved. No part of this publication may be reproduced in any form or by any means. Errors and omissions excepted. Last updated: October 2022 This presentation is based on a very early planning stage (prior to building permit). Structural engineering and planning for building services have not been completed as yet. As a result, there may still be changes and deferrals in any information contained in the presentation, including measurements of floor areas. The presentation is intended to provide an initial overview of the possibilities for redevelopment. To the extent that furnishings or a standard of fixtures and fittings or the like are shown in this presentation, these serve only to clarify the concept, but are not part of the delivery. The same applies to the architectural presentation. This presentation does not constitute a binding offer. This presentation and the information contained therein are only intended for a restricted group of recipients, which is exclusively determined by the publisher. The information is to be treated confidentially and may not be made accessible to third parties without the prior consent of the publisher. For reasons of better readability, the masculine form is used for personal and person-related terms in this presentation. Corresponding terms apply in principle to all genders for the purpose of equal treatment. The abbreviated form of language is for editorial reasons only and does not imply any valuation.</a:t>
            </a:r>
          </a:p>
          <a:p>
            <a:pPr>
              <a:lnSpc>
                <a:spcPts val="1200"/>
              </a:lnSpc>
            </a:pPr>
            <a:endParaRPr lang="en-GB" sz="700"/>
          </a:p>
          <a:p>
            <a:pPr>
              <a:lnSpc>
                <a:spcPts val="1200"/>
              </a:lnSpc>
            </a:pPr>
            <a:r>
              <a:rPr lang="en-GB" sz="900">
                <a:latin typeface="Gilroy Bold" panose="00000800000000000000" pitchFamily="50" charset="0"/>
              </a:rPr>
              <a:t>Publisher:</a:t>
            </a:r>
          </a:p>
          <a:p>
            <a:pPr>
              <a:lnSpc>
                <a:spcPts val="1200"/>
              </a:lnSpc>
            </a:pPr>
            <a:r>
              <a:rPr lang="de-DE" sz="700"/>
              <a:t>Covivio Beteiligungsgesellschaft mbH</a:t>
            </a:r>
          </a:p>
          <a:p>
            <a:pPr>
              <a:lnSpc>
                <a:spcPts val="1200"/>
              </a:lnSpc>
            </a:pPr>
            <a:r>
              <a:rPr lang="de-DE" sz="700"/>
              <a:t>Taunusanlage 8</a:t>
            </a:r>
          </a:p>
          <a:p>
            <a:pPr>
              <a:lnSpc>
                <a:spcPts val="1200"/>
              </a:lnSpc>
            </a:pPr>
            <a:r>
              <a:rPr lang="de-DE" sz="700"/>
              <a:t>60329 Frankfurt am Main</a:t>
            </a:r>
            <a:endParaRPr lang="en-GB" sz="700"/>
          </a:p>
        </p:txBody>
      </p:sp>
    </p:spTree>
    <p:extLst>
      <p:ext uri="{BB962C8B-B14F-4D97-AF65-F5344CB8AC3E}">
        <p14:creationId xmlns:p14="http://schemas.microsoft.com/office/powerpoint/2010/main" val="526216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0468257-948F-A768-92C9-2F40A6E5B62D}"/>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t="-1" b="-1"/>
          <a:stretch/>
        </p:blipFill>
        <p:spPr>
          <a:xfrm>
            <a:off x="-1" y="0"/>
            <a:ext cx="7559675" cy="10691813"/>
          </a:xfrm>
          <a:noFill/>
        </p:spPr>
      </p:pic>
      <p:sp>
        <p:nvSpPr>
          <p:cNvPr id="3" name="Title 2">
            <a:extLst>
              <a:ext uri="{FF2B5EF4-FFF2-40B4-BE49-F238E27FC236}">
                <a16:creationId xmlns:a16="http://schemas.microsoft.com/office/drawing/2014/main" id="{3AD65BD6-1F00-204C-B1F8-34993DD32D61}"/>
              </a:ext>
            </a:extLst>
          </p:cNvPr>
          <p:cNvSpPr>
            <a:spLocks noGrp="1"/>
          </p:cNvSpPr>
          <p:nvPr>
            <p:ph type="ctrTitle"/>
          </p:nvPr>
        </p:nvSpPr>
        <p:spPr>
          <a:xfrm>
            <a:off x="454025" y="303371"/>
            <a:ext cx="4804912" cy="606566"/>
          </a:xfrm>
        </p:spPr>
        <p:txBody>
          <a:bodyPr anchor="t">
            <a:normAutofit/>
          </a:bodyPr>
          <a:lstStyle/>
          <a:p>
            <a:pPr>
              <a:lnSpc>
                <a:spcPct val="90000"/>
              </a:lnSpc>
            </a:pPr>
            <a:r>
              <a:rPr lang="en-GB" sz="4400" err="1"/>
              <a:t>gebäUde</a:t>
            </a:r>
            <a:endParaRPr lang="en-GB" sz="4400"/>
          </a:p>
        </p:txBody>
      </p:sp>
      <p:sp>
        <p:nvSpPr>
          <p:cNvPr id="4" name="Text Placeholder 3">
            <a:extLst>
              <a:ext uri="{FF2B5EF4-FFF2-40B4-BE49-F238E27FC236}">
                <a16:creationId xmlns:a16="http://schemas.microsoft.com/office/drawing/2014/main" id="{47FC9A0D-1CF8-BB02-A0D6-924EDE5E39FF}"/>
              </a:ext>
            </a:extLst>
          </p:cNvPr>
          <p:cNvSpPr>
            <a:spLocks noGrp="1"/>
          </p:cNvSpPr>
          <p:nvPr>
            <p:ph type="body" sz="quarter" idx="12"/>
          </p:nvPr>
        </p:nvSpPr>
        <p:spPr>
          <a:xfrm>
            <a:off x="454025" y="1109607"/>
            <a:ext cx="4804912" cy="268904"/>
          </a:xfrm>
        </p:spPr>
        <p:txBody>
          <a:bodyPr>
            <a:normAutofit/>
          </a:bodyPr>
          <a:lstStyle/>
          <a:p>
            <a:pPr>
              <a:lnSpc>
                <a:spcPct val="104000"/>
              </a:lnSpc>
              <a:spcAft>
                <a:spcPts val="600"/>
              </a:spcAft>
            </a:pPr>
            <a:r>
              <a:rPr lang="en-GB" sz="1700"/>
              <a:t>building</a:t>
            </a:r>
          </a:p>
        </p:txBody>
      </p:sp>
    </p:spTree>
    <p:extLst>
      <p:ext uri="{BB962C8B-B14F-4D97-AF65-F5344CB8AC3E}">
        <p14:creationId xmlns:p14="http://schemas.microsoft.com/office/powerpoint/2010/main" val="230862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A295B6-8617-9EE4-8B7F-4DD13BB49FB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1605886" y="639763"/>
            <a:ext cx="4344538" cy="2988000"/>
          </a:xfrm>
          <a:noFill/>
        </p:spPr>
      </p:pic>
      <p:pic>
        <p:nvPicPr>
          <p:cNvPr id="6" name="Picture Placeholder 5">
            <a:extLst>
              <a:ext uri="{FF2B5EF4-FFF2-40B4-BE49-F238E27FC236}">
                <a16:creationId xmlns:a16="http://schemas.microsoft.com/office/drawing/2014/main" id="{5CA46CFA-730B-6155-A1C3-32E5399C67C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605886" y="3864284"/>
            <a:ext cx="4344538" cy="2988000"/>
          </a:xfrm>
          <a:noFill/>
        </p:spPr>
      </p:pic>
      <p:pic>
        <p:nvPicPr>
          <p:cNvPr id="8" name="Picture Placeholder 7">
            <a:extLst>
              <a:ext uri="{FF2B5EF4-FFF2-40B4-BE49-F238E27FC236}">
                <a16:creationId xmlns:a16="http://schemas.microsoft.com/office/drawing/2014/main" id="{68F6BB16-96A9-AB7F-573B-6C8584D94234}"/>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p:blipFill>
        <p:spPr>
          <a:xfrm>
            <a:off x="1605886" y="7088805"/>
            <a:ext cx="4344538" cy="2988000"/>
          </a:xfrm>
          <a:noFill/>
        </p:spPr>
      </p:pic>
    </p:spTree>
    <p:extLst>
      <p:ext uri="{BB962C8B-B14F-4D97-AF65-F5344CB8AC3E}">
        <p14:creationId xmlns:p14="http://schemas.microsoft.com/office/powerpoint/2010/main" val="90679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A295B6-8617-9EE4-8B7F-4DD13BB49FB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1605886" y="639763"/>
            <a:ext cx="4344538" cy="2988000"/>
          </a:xfrm>
          <a:noFill/>
        </p:spPr>
      </p:pic>
      <p:pic>
        <p:nvPicPr>
          <p:cNvPr id="6" name="Picture Placeholder 5">
            <a:extLst>
              <a:ext uri="{FF2B5EF4-FFF2-40B4-BE49-F238E27FC236}">
                <a16:creationId xmlns:a16="http://schemas.microsoft.com/office/drawing/2014/main" id="{5CA46CFA-730B-6155-A1C3-32E5399C67C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1605886" y="3864284"/>
            <a:ext cx="4344538" cy="2988000"/>
          </a:xfrm>
          <a:noFill/>
        </p:spPr>
      </p:pic>
      <p:pic>
        <p:nvPicPr>
          <p:cNvPr id="8" name="Picture Placeholder 7">
            <a:extLst>
              <a:ext uri="{FF2B5EF4-FFF2-40B4-BE49-F238E27FC236}">
                <a16:creationId xmlns:a16="http://schemas.microsoft.com/office/drawing/2014/main" id="{68F6BB16-96A9-AB7F-573B-6C8584D94234}"/>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p:blipFill>
        <p:spPr>
          <a:xfrm>
            <a:off x="1605886" y="7088805"/>
            <a:ext cx="4344538" cy="2988000"/>
          </a:xfrm>
          <a:noFill/>
        </p:spPr>
      </p:pic>
    </p:spTree>
    <p:extLst>
      <p:ext uri="{BB962C8B-B14F-4D97-AF65-F5344CB8AC3E}">
        <p14:creationId xmlns:p14="http://schemas.microsoft.com/office/powerpoint/2010/main" val="96922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oden, drinnen, Wand, Gebäude enthält.&#10;&#10;Automatisch generierte Beschreibung">
            <a:extLst>
              <a:ext uri="{FF2B5EF4-FFF2-40B4-BE49-F238E27FC236}">
                <a16:creationId xmlns:a16="http://schemas.microsoft.com/office/drawing/2014/main" id="{30018450-ACE8-4193-AD79-FEAE858691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36" y="1059542"/>
            <a:ext cx="6191801" cy="4127867"/>
          </a:xfrm>
          <a:prstGeom prst="rect">
            <a:avLst/>
          </a:prstGeom>
        </p:spPr>
      </p:pic>
      <p:pic>
        <p:nvPicPr>
          <p:cNvPr id="4" name="Grafik 3">
            <a:extLst>
              <a:ext uri="{FF2B5EF4-FFF2-40B4-BE49-F238E27FC236}">
                <a16:creationId xmlns:a16="http://schemas.microsoft.com/office/drawing/2014/main" id="{274702E4-B783-4526-887E-3BB0A75600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83935" y="5504404"/>
            <a:ext cx="6191800" cy="4127867"/>
          </a:xfrm>
          <a:prstGeom prst="rect">
            <a:avLst/>
          </a:prstGeom>
        </p:spPr>
      </p:pic>
    </p:spTree>
    <p:extLst>
      <p:ext uri="{BB962C8B-B14F-4D97-AF65-F5344CB8AC3E}">
        <p14:creationId xmlns:p14="http://schemas.microsoft.com/office/powerpoint/2010/main" val="3973891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8A75-AE6E-32BB-9796-CD570D3D9AF5}"/>
              </a:ext>
            </a:extLst>
          </p:cNvPr>
          <p:cNvSpPr>
            <a:spLocks noGrp="1"/>
          </p:cNvSpPr>
          <p:nvPr>
            <p:ph type="ctrTitle"/>
          </p:nvPr>
        </p:nvSpPr>
        <p:spPr/>
        <p:txBody>
          <a:bodyPr/>
          <a:lstStyle/>
          <a:p>
            <a:r>
              <a:rPr lang="en-GB"/>
              <a:t>Fakten</a:t>
            </a:r>
          </a:p>
        </p:txBody>
      </p:sp>
      <p:sp>
        <p:nvSpPr>
          <p:cNvPr id="3" name="Text Placeholder 2">
            <a:extLst>
              <a:ext uri="{FF2B5EF4-FFF2-40B4-BE49-F238E27FC236}">
                <a16:creationId xmlns:a16="http://schemas.microsoft.com/office/drawing/2014/main" id="{1B8BA75A-338B-91A8-77AE-C50C90E1E2BA}"/>
              </a:ext>
            </a:extLst>
          </p:cNvPr>
          <p:cNvSpPr>
            <a:spLocks noGrp="1"/>
          </p:cNvSpPr>
          <p:nvPr>
            <p:ph type="body" sz="quarter" idx="12"/>
          </p:nvPr>
        </p:nvSpPr>
        <p:spPr/>
        <p:txBody>
          <a:bodyPr/>
          <a:lstStyle/>
          <a:p>
            <a:r>
              <a:rPr lang="en-GB"/>
              <a:t>key Facts</a:t>
            </a:r>
          </a:p>
        </p:txBody>
      </p:sp>
      <p:sp>
        <p:nvSpPr>
          <p:cNvPr id="7" name="TextBox 6">
            <a:extLst>
              <a:ext uri="{FF2B5EF4-FFF2-40B4-BE49-F238E27FC236}">
                <a16:creationId xmlns:a16="http://schemas.microsoft.com/office/drawing/2014/main" id="{DFA9D8AF-0488-CC28-85F0-80E84A53D0FD}"/>
              </a:ext>
            </a:extLst>
          </p:cNvPr>
          <p:cNvSpPr txBox="1"/>
          <p:nvPr/>
        </p:nvSpPr>
        <p:spPr>
          <a:xfrm>
            <a:off x="2280065" y="2282372"/>
            <a:ext cx="4279606" cy="5693866"/>
          </a:xfrm>
          <a:prstGeom prst="rect">
            <a:avLst/>
          </a:prstGeom>
          <a:noFill/>
        </p:spPr>
        <p:txBody>
          <a:bodyPr wrap="square" rtlCol="0">
            <a:spAutoFit/>
          </a:bodyPr>
          <a:lstStyle/>
          <a:p>
            <a:r>
              <a:rPr lang="en-GB" sz="1400" dirty="0">
                <a:latin typeface="Gilroy Bold" panose="00000800000000000000" pitchFamily="50" charset="0"/>
              </a:rPr>
              <a:t>VERFÜGBARKEIT</a:t>
            </a:r>
          </a:p>
          <a:p>
            <a:r>
              <a:rPr lang="en-GB" sz="1400" dirty="0"/>
              <a:t>Ab </a:t>
            </a:r>
            <a:r>
              <a:rPr lang="en-GB" sz="1400" dirty="0" err="1"/>
              <a:t>sofort</a:t>
            </a:r>
            <a:r>
              <a:rPr lang="en-GB" sz="1400" dirty="0"/>
              <a:t> </a:t>
            </a:r>
          </a:p>
          <a:p>
            <a:pPr>
              <a:spcBef>
                <a:spcPts val="600"/>
              </a:spcBef>
            </a:pPr>
            <a:r>
              <a:rPr lang="en-GB" sz="900" dirty="0">
                <a:latin typeface="Gilroy Bold" panose="00000800000000000000" pitchFamily="50" charset="0"/>
              </a:rPr>
              <a:t>Availability:</a:t>
            </a:r>
            <a:r>
              <a:rPr lang="en-GB" sz="900" dirty="0"/>
              <a:t> As of now</a:t>
            </a:r>
          </a:p>
          <a:p>
            <a:endParaRPr lang="en-GB" sz="1400" dirty="0"/>
          </a:p>
          <a:p>
            <a:endParaRPr lang="en-GB" sz="1400" dirty="0"/>
          </a:p>
          <a:p>
            <a:r>
              <a:rPr lang="en-GB" sz="1400" dirty="0">
                <a:latin typeface="Gilroy Bold" panose="00000800000000000000" pitchFamily="50" charset="0"/>
              </a:rPr>
              <a:t>ZERTIFIZIERUNGEN</a:t>
            </a:r>
          </a:p>
          <a:p>
            <a:r>
              <a:rPr lang="en-GB" sz="1400" dirty="0"/>
              <a:t>BREEAM </a:t>
            </a:r>
            <a:r>
              <a:rPr lang="en-GB" sz="1400" dirty="0" err="1"/>
              <a:t>sehr</a:t>
            </a:r>
            <a:r>
              <a:rPr lang="en-GB" sz="1400" dirty="0"/>
              <a:t> gut </a:t>
            </a:r>
          </a:p>
          <a:p>
            <a:pPr>
              <a:spcBef>
                <a:spcPts val="600"/>
              </a:spcBef>
            </a:pPr>
            <a:r>
              <a:rPr lang="en-GB" sz="900" dirty="0">
                <a:latin typeface="Gilroy Bold" panose="00000800000000000000" pitchFamily="50" charset="0"/>
              </a:rPr>
              <a:t>Certifications: </a:t>
            </a:r>
            <a:r>
              <a:rPr lang="en-GB" sz="900" dirty="0">
                <a:latin typeface="+mj-lt"/>
              </a:rPr>
              <a:t>BREEAM very good</a:t>
            </a:r>
          </a:p>
          <a:p>
            <a:endParaRPr lang="en-GB" sz="1400" dirty="0"/>
          </a:p>
          <a:p>
            <a:endParaRPr lang="en-GB" sz="1400" dirty="0"/>
          </a:p>
          <a:p>
            <a:endParaRPr lang="en-GB" sz="1400" dirty="0"/>
          </a:p>
          <a:p>
            <a:r>
              <a:rPr lang="en-GB" sz="1400" dirty="0">
                <a:latin typeface="Gilroy Bold" panose="00000800000000000000" pitchFamily="50" charset="0"/>
              </a:rPr>
              <a:t>BÜROFLÄCHE</a:t>
            </a:r>
          </a:p>
          <a:p>
            <a:r>
              <a:rPr lang="en-GB" sz="1400" dirty="0"/>
              <a:t>20.617 m</a:t>
            </a:r>
            <a:r>
              <a:rPr lang="en-GB" sz="1400" baseline="30000" dirty="0"/>
              <a:t>2</a:t>
            </a:r>
            <a:endParaRPr lang="en-GB" sz="1400" dirty="0"/>
          </a:p>
          <a:p>
            <a:pPr>
              <a:spcBef>
                <a:spcPts val="600"/>
              </a:spcBef>
            </a:pPr>
            <a:r>
              <a:rPr lang="en-GB" sz="900" dirty="0">
                <a:latin typeface="Gilroy Bold" panose="00000800000000000000" pitchFamily="50" charset="0"/>
              </a:rPr>
              <a:t>Office area: </a:t>
            </a:r>
            <a:r>
              <a:rPr lang="en-GB" sz="900" dirty="0">
                <a:latin typeface="+mj-lt"/>
              </a:rPr>
              <a:t>20,617 m</a:t>
            </a:r>
            <a:r>
              <a:rPr lang="en-GB" sz="900" baseline="30000" dirty="0">
                <a:latin typeface="+mj-lt"/>
              </a:rPr>
              <a:t>2</a:t>
            </a:r>
            <a:endParaRPr lang="en-GB" sz="900" dirty="0">
              <a:latin typeface="+mj-lt"/>
            </a:endParaRPr>
          </a:p>
          <a:p>
            <a:endParaRPr lang="en-GB" sz="1400" dirty="0"/>
          </a:p>
          <a:p>
            <a:endParaRPr lang="en-GB" sz="1400" dirty="0">
              <a:latin typeface="Gilroy Bold" panose="00000800000000000000" pitchFamily="50" charset="0"/>
            </a:endParaRPr>
          </a:p>
          <a:p>
            <a:r>
              <a:rPr lang="en-GB" sz="1400" dirty="0">
                <a:latin typeface="Gilroy Bold" panose="00000800000000000000" pitchFamily="50" charset="0"/>
              </a:rPr>
              <a:t>VERFÜGBARE BÜROFLÄCHEN</a:t>
            </a:r>
          </a:p>
          <a:p>
            <a:r>
              <a:rPr lang="en-GB" sz="1400" dirty="0"/>
              <a:t>630 m</a:t>
            </a:r>
            <a:r>
              <a:rPr lang="en-GB" sz="1400" baseline="30000" dirty="0"/>
              <a:t>2</a:t>
            </a:r>
            <a:r>
              <a:rPr lang="en-GB" sz="1400" dirty="0"/>
              <a:t> </a:t>
            </a:r>
            <a:r>
              <a:rPr lang="en-GB" sz="1400" dirty="0" err="1"/>
              <a:t>teilbar</a:t>
            </a:r>
            <a:r>
              <a:rPr lang="en-GB" sz="1400" dirty="0"/>
              <a:t> ab 305 m²</a:t>
            </a:r>
          </a:p>
          <a:p>
            <a:pPr>
              <a:spcBef>
                <a:spcPts val="600"/>
              </a:spcBef>
            </a:pPr>
            <a:r>
              <a:rPr lang="en-GB" sz="900" dirty="0">
                <a:latin typeface="Gilroy Bold" panose="00000800000000000000" pitchFamily="50" charset="0"/>
              </a:rPr>
              <a:t>Available Office area: </a:t>
            </a:r>
            <a:r>
              <a:rPr lang="en-GB" sz="900" dirty="0">
                <a:latin typeface="+mj-lt"/>
              </a:rPr>
              <a:t>1.260 m</a:t>
            </a:r>
            <a:r>
              <a:rPr lang="en-GB" sz="900" baseline="30000" dirty="0">
                <a:latin typeface="+mj-lt"/>
              </a:rPr>
              <a:t>2</a:t>
            </a:r>
            <a:r>
              <a:rPr lang="en-GB" sz="900" dirty="0">
                <a:latin typeface="+mj-lt"/>
              </a:rPr>
              <a:t> divisible from 305 m²</a:t>
            </a:r>
          </a:p>
          <a:p>
            <a:endParaRPr lang="en-GB" sz="1400" dirty="0"/>
          </a:p>
          <a:p>
            <a:endParaRPr lang="en-GB" sz="1400" dirty="0"/>
          </a:p>
          <a:p>
            <a:r>
              <a:rPr lang="en-GB" sz="1400" dirty="0">
                <a:latin typeface="Gilroy Bold" panose="00000800000000000000" pitchFamily="50" charset="0"/>
              </a:rPr>
              <a:t>PARKPLÄTZE</a:t>
            </a:r>
          </a:p>
          <a:p>
            <a:r>
              <a:rPr lang="en-GB" sz="1400" dirty="0"/>
              <a:t>139</a:t>
            </a:r>
          </a:p>
          <a:p>
            <a:pPr>
              <a:spcBef>
                <a:spcPts val="600"/>
              </a:spcBef>
            </a:pPr>
            <a:r>
              <a:rPr lang="en-GB" sz="900" dirty="0">
                <a:latin typeface="Gilroy Bold" panose="00000800000000000000" pitchFamily="50" charset="0"/>
              </a:rPr>
              <a:t>Parking spaces: </a:t>
            </a:r>
            <a:r>
              <a:rPr lang="en-GB" sz="900" dirty="0">
                <a:latin typeface="+mj-lt"/>
              </a:rPr>
              <a:t>139</a:t>
            </a:r>
          </a:p>
          <a:p>
            <a:endParaRPr lang="en-GB" sz="1400" dirty="0"/>
          </a:p>
        </p:txBody>
      </p:sp>
      <p:cxnSp>
        <p:nvCxnSpPr>
          <p:cNvPr id="9" name="Straight Connector 8">
            <a:extLst>
              <a:ext uri="{FF2B5EF4-FFF2-40B4-BE49-F238E27FC236}">
                <a16:creationId xmlns:a16="http://schemas.microsoft.com/office/drawing/2014/main" id="{B6CFC0A3-D56C-64F5-3AEE-3B7379984E3A}"/>
              </a:ext>
            </a:extLst>
          </p:cNvPr>
          <p:cNvCxnSpPr>
            <a:cxnSpLocks/>
          </p:cNvCxnSpPr>
          <p:nvPr/>
        </p:nvCxnSpPr>
        <p:spPr>
          <a:xfrm>
            <a:off x="1270554" y="2014872"/>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A93B5B-BEEB-7B93-BF07-E6F741540AB3}"/>
              </a:ext>
            </a:extLst>
          </p:cNvPr>
          <p:cNvCxnSpPr>
            <a:cxnSpLocks/>
          </p:cNvCxnSpPr>
          <p:nvPr/>
        </p:nvCxnSpPr>
        <p:spPr>
          <a:xfrm>
            <a:off x="1270554" y="3129376"/>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678B20-39C0-6154-D91F-A605BF661558}"/>
              </a:ext>
            </a:extLst>
          </p:cNvPr>
          <p:cNvCxnSpPr>
            <a:cxnSpLocks/>
          </p:cNvCxnSpPr>
          <p:nvPr/>
        </p:nvCxnSpPr>
        <p:spPr>
          <a:xfrm>
            <a:off x="1270554" y="4364472"/>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25E84D7-764B-8CE4-FA72-E19CEC34CCA5}"/>
              </a:ext>
            </a:extLst>
          </p:cNvPr>
          <p:cNvCxnSpPr>
            <a:cxnSpLocks/>
          </p:cNvCxnSpPr>
          <p:nvPr/>
        </p:nvCxnSpPr>
        <p:spPr>
          <a:xfrm>
            <a:off x="1270554" y="5557092"/>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7F4504-0EBE-E3F7-9B66-960057235707}"/>
              </a:ext>
            </a:extLst>
          </p:cNvPr>
          <p:cNvCxnSpPr>
            <a:cxnSpLocks/>
          </p:cNvCxnSpPr>
          <p:nvPr/>
        </p:nvCxnSpPr>
        <p:spPr>
          <a:xfrm>
            <a:off x="1270554" y="6632591"/>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EBB175-9DBD-3802-A040-28F6A9E95B10}"/>
              </a:ext>
            </a:extLst>
          </p:cNvPr>
          <p:cNvCxnSpPr>
            <a:cxnSpLocks/>
          </p:cNvCxnSpPr>
          <p:nvPr/>
        </p:nvCxnSpPr>
        <p:spPr>
          <a:xfrm>
            <a:off x="1270554" y="7655443"/>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descr="Logo&#10;&#10;Description automatically generated with medium confidence">
            <a:extLst>
              <a:ext uri="{FF2B5EF4-FFF2-40B4-BE49-F238E27FC236}">
                <a16:creationId xmlns:a16="http://schemas.microsoft.com/office/drawing/2014/main" id="{452C2E0B-2DB3-763F-8F2D-73811644FB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3164" y="2047839"/>
            <a:ext cx="1116605" cy="1117478"/>
          </a:xfrm>
          <a:prstGeom prst="rect">
            <a:avLst/>
          </a:prstGeom>
        </p:spPr>
      </p:pic>
      <p:pic>
        <p:nvPicPr>
          <p:cNvPr id="21" name="Picture 20" descr="A picture containing text, night sky&#10;&#10;Description automatically generated">
            <a:extLst>
              <a:ext uri="{FF2B5EF4-FFF2-40B4-BE49-F238E27FC236}">
                <a16:creationId xmlns:a16="http://schemas.microsoft.com/office/drawing/2014/main" id="{99FBFD18-4466-78FC-07DA-34F4F39F3B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247" y="3288654"/>
            <a:ext cx="1116605" cy="1117478"/>
          </a:xfrm>
          <a:prstGeom prst="rect">
            <a:avLst/>
          </a:prstGeom>
        </p:spPr>
      </p:pic>
      <p:pic>
        <p:nvPicPr>
          <p:cNvPr id="23" name="Picture 22" descr="A picture containing text, night sky&#10;&#10;Description automatically generated">
            <a:extLst>
              <a:ext uri="{FF2B5EF4-FFF2-40B4-BE49-F238E27FC236}">
                <a16:creationId xmlns:a16="http://schemas.microsoft.com/office/drawing/2014/main" id="{61E5A080-CEBB-BB5A-E698-0199D68AE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004" y="4468966"/>
            <a:ext cx="1116605" cy="1117478"/>
          </a:xfrm>
          <a:prstGeom prst="rect">
            <a:avLst/>
          </a:prstGeom>
        </p:spPr>
      </p:pic>
      <p:pic>
        <p:nvPicPr>
          <p:cNvPr id="25" name="Picture 24" descr="Engineering drawing&#10;&#10;Description automatically generated">
            <a:extLst>
              <a:ext uri="{FF2B5EF4-FFF2-40B4-BE49-F238E27FC236}">
                <a16:creationId xmlns:a16="http://schemas.microsoft.com/office/drawing/2014/main" id="{B0E33436-E3B4-680C-A345-178A0E0993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4056" y="5523182"/>
            <a:ext cx="1116605" cy="1117478"/>
          </a:xfrm>
          <a:prstGeom prst="rect">
            <a:avLst/>
          </a:prstGeom>
        </p:spPr>
      </p:pic>
      <p:pic>
        <p:nvPicPr>
          <p:cNvPr id="4" name="Picture 147" descr="A picture containing text&#10;&#10;Description automatically generated">
            <a:extLst>
              <a:ext uri="{FF2B5EF4-FFF2-40B4-BE49-F238E27FC236}">
                <a16:creationId xmlns:a16="http://schemas.microsoft.com/office/drawing/2014/main" id="{6D0BE390-D053-1552-D21F-CAC4D503A7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0366" y="6586649"/>
            <a:ext cx="1121930" cy="1122806"/>
          </a:xfrm>
          <a:prstGeom prst="rect">
            <a:avLst/>
          </a:prstGeom>
        </p:spPr>
      </p:pic>
    </p:spTree>
    <p:extLst>
      <p:ext uri="{BB962C8B-B14F-4D97-AF65-F5344CB8AC3E}">
        <p14:creationId xmlns:p14="http://schemas.microsoft.com/office/powerpoint/2010/main" val="346048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8B3978-3F8E-A4CD-1E0C-937F726F5A8A}"/>
              </a:ext>
            </a:extLst>
          </p:cNvPr>
          <p:cNvSpPr txBox="1"/>
          <p:nvPr/>
        </p:nvSpPr>
        <p:spPr>
          <a:xfrm>
            <a:off x="1942523" y="2133059"/>
            <a:ext cx="4279606" cy="4355359"/>
          </a:xfrm>
          <a:prstGeom prst="rect">
            <a:avLst/>
          </a:prstGeom>
          <a:noFill/>
        </p:spPr>
        <p:txBody>
          <a:bodyPr wrap="square" rtlCol="0">
            <a:spAutoFit/>
          </a:bodyPr>
          <a:lstStyle/>
          <a:p>
            <a:pPr>
              <a:lnSpc>
                <a:spcPct val="110000"/>
              </a:lnSpc>
              <a:spcAft>
                <a:spcPts val="400"/>
              </a:spcAft>
            </a:pPr>
            <a:r>
              <a:rPr lang="en-GB" sz="1400">
                <a:latin typeface="Gilroy Bold" panose="00000800000000000000" pitchFamily="50" charset="0"/>
              </a:rPr>
              <a:t>VOLLKLIMATISIERUNG MIT INDIVIDUELLER RAUMSTEUERUNG </a:t>
            </a:r>
          </a:p>
          <a:p>
            <a:pPr>
              <a:lnSpc>
                <a:spcPct val="110000"/>
              </a:lnSpc>
              <a:spcAft>
                <a:spcPts val="400"/>
              </a:spcAft>
            </a:pPr>
            <a:r>
              <a:rPr lang="en-GB" sz="900">
                <a:latin typeface="+mj-lt"/>
              </a:rPr>
              <a:t>Cooling</a:t>
            </a:r>
          </a:p>
          <a:p>
            <a:pPr>
              <a:lnSpc>
                <a:spcPct val="110000"/>
              </a:lnSpc>
              <a:spcAft>
                <a:spcPts val="400"/>
              </a:spcAft>
            </a:pPr>
            <a:endParaRPr lang="en-GB" sz="1400">
              <a:latin typeface="Gilroy Bold" panose="00000800000000000000" pitchFamily="50" charset="0"/>
            </a:endParaRPr>
          </a:p>
          <a:p>
            <a:pPr>
              <a:lnSpc>
                <a:spcPct val="110000"/>
              </a:lnSpc>
              <a:spcAft>
                <a:spcPts val="400"/>
              </a:spcAft>
            </a:pPr>
            <a:r>
              <a:rPr lang="en-GB" sz="1400">
                <a:latin typeface="Gilroy Bold" panose="00000800000000000000" pitchFamily="50" charset="0"/>
              </a:rPr>
              <a:t>GLASFASERKABELTECHNIK (COLT)</a:t>
            </a:r>
          </a:p>
          <a:p>
            <a:pPr>
              <a:lnSpc>
                <a:spcPct val="110000"/>
              </a:lnSpc>
              <a:spcAft>
                <a:spcPts val="400"/>
              </a:spcAft>
            </a:pPr>
            <a:r>
              <a:rPr lang="en-GB" sz="900">
                <a:latin typeface="+mj-lt"/>
              </a:rPr>
              <a:t>Fibre optic cable technology</a:t>
            </a:r>
          </a:p>
          <a:p>
            <a:pPr>
              <a:lnSpc>
                <a:spcPct val="110000"/>
              </a:lnSpc>
              <a:spcAft>
                <a:spcPts val="400"/>
              </a:spcAft>
            </a:pPr>
            <a:endParaRPr lang="en-GB" sz="1400">
              <a:latin typeface="Gilroy Bold" panose="00000800000000000000" pitchFamily="50" charset="0"/>
            </a:endParaRPr>
          </a:p>
          <a:p>
            <a:pPr>
              <a:lnSpc>
                <a:spcPct val="110000"/>
              </a:lnSpc>
              <a:spcAft>
                <a:spcPts val="400"/>
              </a:spcAft>
            </a:pPr>
            <a:r>
              <a:rPr lang="en-GB" sz="1400">
                <a:latin typeface="Gilroy Bold" panose="00000800000000000000" pitchFamily="50" charset="0"/>
              </a:rPr>
              <a:t>KARTENZUGANGSKONTROLLSYSTEM FÜR ALLE AUFZÜGE</a:t>
            </a:r>
          </a:p>
          <a:p>
            <a:pPr>
              <a:lnSpc>
                <a:spcPct val="110000"/>
              </a:lnSpc>
              <a:spcAft>
                <a:spcPts val="400"/>
              </a:spcAft>
            </a:pPr>
            <a:r>
              <a:rPr lang="en-US" sz="900">
                <a:latin typeface="+mj-lt"/>
              </a:rPr>
              <a:t>Card access control system for all lifts</a:t>
            </a:r>
          </a:p>
          <a:p>
            <a:pPr>
              <a:lnSpc>
                <a:spcPct val="110000"/>
              </a:lnSpc>
              <a:spcAft>
                <a:spcPts val="400"/>
              </a:spcAft>
            </a:pPr>
            <a:endParaRPr lang="en-GB" sz="1400">
              <a:latin typeface="Gilroy Bold" panose="00000800000000000000" pitchFamily="50" charset="0"/>
            </a:endParaRPr>
          </a:p>
          <a:p>
            <a:pPr>
              <a:lnSpc>
                <a:spcPct val="110000"/>
              </a:lnSpc>
              <a:spcAft>
                <a:spcPts val="400"/>
              </a:spcAft>
            </a:pPr>
            <a:r>
              <a:rPr lang="en-GB" sz="1400">
                <a:latin typeface="Gilroy Bold" panose="00000800000000000000" pitchFamily="50" charset="0"/>
              </a:rPr>
              <a:t>FRISCH RENOVIERTE DOPPELGESCHOSSIGE LOBBY</a:t>
            </a:r>
          </a:p>
          <a:p>
            <a:pPr>
              <a:lnSpc>
                <a:spcPct val="110000"/>
              </a:lnSpc>
              <a:spcAft>
                <a:spcPts val="400"/>
              </a:spcAft>
            </a:pPr>
            <a:r>
              <a:rPr lang="en-GB" sz="900">
                <a:latin typeface="+mj-lt"/>
              </a:rPr>
              <a:t>Freshly renovated two-storey lobby</a:t>
            </a:r>
          </a:p>
          <a:p>
            <a:pPr>
              <a:lnSpc>
                <a:spcPct val="110000"/>
              </a:lnSpc>
              <a:spcAft>
                <a:spcPts val="400"/>
              </a:spcAft>
            </a:pPr>
            <a:endParaRPr lang="en-GB" sz="1400">
              <a:latin typeface="Gilroy Bold" panose="00000800000000000000" pitchFamily="50" charset="0"/>
            </a:endParaRPr>
          </a:p>
          <a:p>
            <a:pPr>
              <a:lnSpc>
                <a:spcPct val="110000"/>
              </a:lnSpc>
              <a:spcAft>
                <a:spcPts val="400"/>
              </a:spcAft>
            </a:pPr>
            <a:r>
              <a:rPr lang="en-GB" sz="1400">
                <a:latin typeface="Gilroy Bold" panose="00000800000000000000" pitchFamily="50" charset="0"/>
              </a:rPr>
              <a:t>DECKENHÖHE 2,5 M</a:t>
            </a:r>
          </a:p>
          <a:p>
            <a:pPr>
              <a:lnSpc>
                <a:spcPct val="110000"/>
              </a:lnSpc>
              <a:spcAft>
                <a:spcPts val="400"/>
              </a:spcAft>
            </a:pPr>
            <a:r>
              <a:rPr lang="en-GB" sz="900">
                <a:latin typeface="+mj-lt"/>
              </a:rPr>
              <a:t>Ceiling height 2,5 M</a:t>
            </a:r>
          </a:p>
        </p:txBody>
      </p:sp>
      <p:cxnSp>
        <p:nvCxnSpPr>
          <p:cNvPr id="3" name="Straight Connector 2">
            <a:extLst>
              <a:ext uri="{FF2B5EF4-FFF2-40B4-BE49-F238E27FC236}">
                <a16:creationId xmlns:a16="http://schemas.microsoft.com/office/drawing/2014/main" id="{2E58C6B8-32DC-C49D-65ED-9AE6D07B4AA5}"/>
              </a:ext>
            </a:extLst>
          </p:cNvPr>
          <p:cNvCxnSpPr>
            <a:cxnSpLocks/>
          </p:cNvCxnSpPr>
          <p:nvPr/>
        </p:nvCxnSpPr>
        <p:spPr>
          <a:xfrm>
            <a:off x="1270554" y="2020188"/>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5418F1A-0DEA-8BA3-ABE5-617C7C115C12}"/>
              </a:ext>
            </a:extLst>
          </p:cNvPr>
          <p:cNvCxnSpPr>
            <a:cxnSpLocks/>
          </p:cNvCxnSpPr>
          <p:nvPr/>
        </p:nvCxnSpPr>
        <p:spPr>
          <a:xfrm>
            <a:off x="1270554" y="3009773"/>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10FA5C-4B9D-147F-29EE-27DBB6BAFFC2}"/>
              </a:ext>
            </a:extLst>
          </p:cNvPr>
          <p:cNvCxnSpPr>
            <a:cxnSpLocks/>
          </p:cNvCxnSpPr>
          <p:nvPr/>
        </p:nvCxnSpPr>
        <p:spPr>
          <a:xfrm>
            <a:off x="1270554" y="3804286"/>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88F9753-269D-E15A-D034-24A0889417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94585" y="2000607"/>
            <a:ext cx="747938" cy="747938"/>
          </a:xfrm>
          <a:prstGeom prst="rect">
            <a:avLst/>
          </a:prstGeom>
        </p:spPr>
      </p:pic>
      <p:pic>
        <p:nvPicPr>
          <p:cNvPr id="27" name="Picture 26">
            <a:extLst>
              <a:ext uri="{FF2B5EF4-FFF2-40B4-BE49-F238E27FC236}">
                <a16:creationId xmlns:a16="http://schemas.microsoft.com/office/drawing/2014/main" id="{4634ABBF-8865-C826-F26F-765E2B41F89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4586" y="5847530"/>
            <a:ext cx="747937" cy="748522"/>
          </a:xfrm>
          <a:prstGeom prst="rect">
            <a:avLst/>
          </a:prstGeom>
        </p:spPr>
      </p:pic>
      <p:cxnSp>
        <p:nvCxnSpPr>
          <p:cNvPr id="11" name="Straight Connector 3">
            <a:extLst>
              <a:ext uri="{FF2B5EF4-FFF2-40B4-BE49-F238E27FC236}">
                <a16:creationId xmlns:a16="http://schemas.microsoft.com/office/drawing/2014/main" id="{8CBBB704-4E43-42F9-B312-6CE30FB1F380}"/>
              </a:ext>
            </a:extLst>
          </p:cNvPr>
          <p:cNvCxnSpPr>
            <a:cxnSpLocks/>
          </p:cNvCxnSpPr>
          <p:nvPr/>
        </p:nvCxnSpPr>
        <p:spPr>
          <a:xfrm>
            <a:off x="1270553" y="4771517"/>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9">
            <a:extLst>
              <a:ext uri="{FF2B5EF4-FFF2-40B4-BE49-F238E27FC236}">
                <a16:creationId xmlns:a16="http://schemas.microsoft.com/office/drawing/2014/main" id="{E52AFB6C-CDA9-44EA-ACB2-708220738530}"/>
              </a:ext>
            </a:extLst>
          </p:cNvPr>
          <p:cNvCxnSpPr>
            <a:cxnSpLocks/>
          </p:cNvCxnSpPr>
          <p:nvPr/>
        </p:nvCxnSpPr>
        <p:spPr>
          <a:xfrm>
            <a:off x="1270552" y="5817432"/>
            <a:ext cx="5018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78" descr="Shape&#10;&#10;Description automatically generated">
            <a:extLst>
              <a:ext uri="{FF2B5EF4-FFF2-40B4-BE49-F238E27FC236}">
                <a16:creationId xmlns:a16="http://schemas.microsoft.com/office/drawing/2014/main" id="{890AF05E-3DE4-4EE2-8941-6875775231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585" y="3058009"/>
            <a:ext cx="696564" cy="697108"/>
          </a:xfrm>
          <a:prstGeom prst="rect">
            <a:avLst/>
          </a:prstGeom>
        </p:spPr>
      </p:pic>
      <p:pic>
        <p:nvPicPr>
          <p:cNvPr id="14" name="Picture 86" descr="A picture containing text, night sky&#10;&#10;Description automatically generated">
            <a:extLst>
              <a:ext uri="{FF2B5EF4-FFF2-40B4-BE49-F238E27FC236}">
                <a16:creationId xmlns:a16="http://schemas.microsoft.com/office/drawing/2014/main" id="{FEAA96EA-6828-408F-88C8-84F30A95C6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5411" y="3887272"/>
            <a:ext cx="766286" cy="766884"/>
          </a:xfrm>
          <a:prstGeom prst="rect">
            <a:avLst/>
          </a:prstGeom>
        </p:spPr>
      </p:pic>
      <p:pic>
        <p:nvPicPr>
          <p:cNvPr id="15" name="Picture 141" descr="Shape&#10;&#10;Description automatically generated with low confidence">
            <a:extLst>
              <a:ext uri="{FF2B5EF4-FFF2-40B4-BE49-F238E27FC236}">
                <a16:creationId xmlns:a16="http://schemas.microsoft.com/office/drawing/2014/main" id="{60288476-972C-49D1-91F7-24A99B76E8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4294" y="4884388"/>
            <a:ext cx="748521" cy="748521"/>
          </a:xfrm>
          <a:prstGeom prst="rect">
            <a:avLst/>
          </a:prstGeom>
        </p:spPr>
      </p:pic>
    </p:spTree>
    <p:extLst>
      <p:ext uri="{BB962C8B-B14F-4D97-AF65-F5344CB8AC3E}">
        <p14:creationId xmlns:p14="http://schemas.microsoft.com/office/powerpoint/2010/main" val="284153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02B0-3A13-8345-CC56-7F1E4138BAD6}"/>
              </a:ext>
            </a:extLst>
          </p:cNvPr>
          <p:cNvSpPr>
            <a:spLocks noGrp="1"/>
          </p:cNvSpPr>
          <p:nvPr>
            <p:ph type="title"/>
          </p:nvPr>
        </p:nvSpPr>
        <p:spPr/>
        <p:txBody>
          <a:bodyPr/>
          <a:lstStyle/>
          <a:p>
            <a:r>
              <a:rPr lang="en-GB"/>
              <a:t>We love</a:t>
            </a:r>
          </a:p>
        </p:txBody>
      </p:sp>
      <p:sp>
        <p:nvSpPr>
          <p:cNvPr id="5" name="Text Placeholder 4">
            <a:extLst>
              <a:ext uri="{FF2B5EF4-FFF2-40B4-BE49-F238E27FC236}">
                <a16:creationId xmlns:a16="http://schemas.microsoft.com/office/drawing/2014/main" id="{1AF70292-CB08-43A1-3722-2381BC67BD19}"/>
              </a:ext>
            </a:extLst>
          </p:cNvPr>
          <p:cNvSpPr>
            <a:spLocks noGrp="1"/>
          </p:cNvSpPr>
          <p:nvPr>
            <p:ph type="body" sz="quarter" idx="12"/>
          </p:nvPr>
        </p:nvSpPr>
        <p:spPr>
          <a:xfrm>
            <a:off x="970244" y="3633479"/>
            <a:ext cx="5702262" cy="3080981"/>
          </a:xfrm>
        </p:spPr>
        <p:txBody>
          <a:bodyPr/>
          <a:lstStyle/>
          <a:p>
            <a:pPr>
              <a:lnSpc>
                <a:spcPct val="110000"/>
              </a:lnSpc>
            </a:pPr>
            <a:r>
              <a:rPr lang="en-GB" err="1"/>
              <a:t>Bürohochhaus</a:t>
            </a:r>
            <a:r>
              <a:rPr lang="en-GB"/>
              <a:t> </a:t>
            </a:r>
            <a:r>
              <a:rPr lang="en-GB" err="1"/>
              <a:t>mit</a:t>
            </a:r>
            <a:r>
              <a:rPr lang="en-GB"/>
              <a:t> </a:t>
            </a:r>
            <a:r>
              <a:rPr lang="en-GB" err="1"/>
              <a:t>einmaligem</a:t>
            </a:r>
            <a:r>
              <a:rPr lang="en-GB"/>
              <a:t> </a:t>
            </a:r>
            <a:r>
              <a:rPr lang="en-GB" err="1"/>
              <a:t>Skylineblick</a:t>
            </a:r>
            <a:endParaRPr lang="en-GB"/>
          </a:p>
          <a:p>
            <a:pPr>
              <a:lnSpc>
                <a:spcPct val="110000"/>
              </a:lnSpc>
            </a:pPr>
            <a:r>
              <a:rPr lang="en-GB" sz="1700">
                <a:latin typeface="+mj-lt"/>
              </a:rPr>
              <a:t>Office tower with unique skyline view</a:t>
            </a:r>
          </a:p>
          <a:p>
            <a:pPr>
              <a:lnSpc>
                <a:spcPct val="110000"/>
              </a:lnSpc>
            </a:pPr>
            <a:endParaRPr lang="en-GB"/>
          </a:p>
          <a:p>
            <a:pPr>
              <a:lnSpc>
                <a:spcPct val="110000"/>
              </a:lnSpc>
            </a:pPr>
            <a:r>
              <a:rPr lang="en-GB"/>
              <a:t>Zentrale Lage, Frankfurt </a:t>
            </a:r>
            <a:r>
              <a:rPr lang="en-GB" err="1"/>
              <a:t>Cityrand</a:t>
            </a:r>
            <a:r>
              <a:rPr lang="en-GB"/>
              <a:t> Nord</a:t>
            </a:r>
          </a:p>
          <a:p>
            <a:pPr>
              <a:lnSpc>
                <a:spcPct val="110000"/>
              </a:lnSpc>
            </a:pPr>
            <a:r>
              <a:rPr lang="en-GB" sz="1700">
                <a:latin typeface="+mj-lt"/>
              </a:rPr>
              <a:t>Central Location, Frankfurt city north outskirts</a:t>
            </a:r>
          </a:p>
          <a:p>
            <a:pPr>
              <a:lnSpc>
                <a:spcPct val="110000"/>
              </a:lnSpc>
            </a:pPr>
            <a:endParaRPr lang="en-GB"/>
          </a:p>
          <a:p>
            <a:pPr>
              <a:lnSpc>
                <a:spcPct val="110000"/>
              </a:lnSpc>
            </a:pPr>
            <a:r>
              <a:rPr lang="en-GB" err="1"/>
              <a:t>Nachbarschaft</a:t>
            </a:r>
            <a:r>
              <a:rPr lang="en-GB"/>
              <a:t>: </a:t>
            </a:r>
            <a:r>
              <a:rPr lang="en-GB" err="1"/>
              <a:t>urbanes</a:t>
            </a:r>
            <a:r>
              <a:rPr lang="en-GB"/>
              <a:t> </a:t>
            </a:r>
            <a:r>
              <a:rPr lang="en-GB" err="1"/>
              <a:t>Stadtquartier</a:t>
            </a:r>
            <a:r>
              <a:rPr lang="en-GB"/>
              <a:t> Frankfurt </a:t>
            </a:r>
            <a:r>
              <a:rPr lang="en-GB" err="1"/>
              <a:t>Nordend</a:t>
            </a:r>
            <a:r>
              <a:rPr lang="en-GB"/>
              <a:t> </a:t>
            </a:r>
            <a:r>
              <a:rPr lang="en-GB" err="1"/>
              <a:t>mit</a:t>
            </a:r>
            <a:r>
              <a:rPr lang="en-GB"/>
              <a:t> </a:t>
            </a:r>
            <a:r>
              <a:rPr lang="en-GB" err="1"/>
              <a:t>Gewerbe</a:t>
            </a:r>
            <a:r>
              <a:rPr lang="en-GB"/>
              <a:t>- und </a:t>
            </a:r>
            <a:r>
              <a:rPr lang="en-GB" err="1"/>
              <a:t>Wohnflächen</a:t>
            </a:r>
            <a:endParaRPr lang="en-GB"/>
          </a:p>
          <a:p>
            <a:pPr>
              <a:lnSpc>
                <a:spcPct val="110000"/>
              </a:lnSpc>
            </a:pPr>
            <a:r>
              <a:rPr lang="en-GB" sz="1700" err="1">
                <a:latin typeface="+mj-lt"/>
              </a:rPr>
              <a:t>Neighborhood</a:t>
            </a:r>
            <a:r>
              <a:rPr lang="en-GB" sz="1700">
                <a:latin typeface="+mj-lt"/>
              </a:rPr>
              <a:t>: urban quarter Frankfurt </a:t>
            </a:r>
            <a:r>
              <a:rPr lang="en-GB" sz="1700" err="1">
                <a:latin typeface="+mj-lt"/>
              </a:rPr>
              <a:t>Nordend</a:t>
            </a:r>
            <a:r>
              <a:rPr lang="en-GB" sz="1700">
                <a:latin typeface="+mj-lt"/>
              </a:rPr>
              <a:t> with commercial and residential space</a:t>
            </a:r>
          </a:p>
          <a:p>
            <a:pPr>
              <a:lnSpc>
                <a:spcPct val="110000"/>
              </a:lnSpc>
            </a:pPr>
            <a:endParaRPr lang="en-GB"/>
          </a:p>
          <a:p>
            <a:pPr>
              <a:lnSpc>
                <a:spcPct val="110000"/>
              </a:lnSpc>
            </a:pPr>
            <a:endParaRPr lang="en-GB"/>
          </a:p>
        </p:txBody>
      </p:sp>
      <p:cxnSp>
        <p:nvCxnSpPr>
          <p:cNvPr id="6" name="Straight Connector 5">
            <a:extLst>
              <a:ext uri="{FF2B5EF4-FFF2-40B4-BE49-F238E27FC236}">
                <a16:creationId xmlns:a16="http://schemas.microsoft.com/office/drawing/2014/main" id="{3CA30D4D-AC2C-B093-84F2-6BBF8446A257}"/>
              </a:ext>
            </a:extLst>
          </p:cNvPr>
          <p:cNvCxnSpPr>
            <a:cxnSpLocks/>
          </p:cNvCxnSpPr>
          <p:nvPr/>
        </p:nvCxnSpPr>
        <p:spPr>
          <a:xfrm>
            <a:off x="975519" y="3441294"/>
            <a:ext cx="560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379D81-1572-AF48-B08B-649FC612CE72}"/>
              </a:ext>
            </a:extLst>
          </p:cNvPr>
          <p:cNvCxnSpPr>
            <a:cxnSpLocks/>
          </p:cNvCxnSpPr>
          <p:nvPr/>
        </p:nvCxnSpPr>
        <p:spPr>
          <a:xfrm>
            <a:off x="975519" y="4483284"/>
            <a:ext cx="560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AD9E75-E4CD-631A-F9A5-43CDF7F4E114}"/>
              </a:ext>
            </a:extLst>
          </p:cNvPr>
          <p:cNvCxnSpPr>
            <a:cxnSpLocks/>
          </p:cNvCxnSpPr>
          <p:nvPr/>
        </p:nvCxnSpPr>
        <p:spPr>
          <a:xfrm>
            <a:off x="975519" y="5519959"/>
            <a:ext cx="560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28C5CD-D760-36C6-0920-F822AA651F43}"/>
              </a:ext>
            </a:extLst>
          </p:cNvPr>
          <p:cNvCxnSpPr>
            <a:cxnSpLocks/>
          </p:cNvCxnSpPr>
          <p:nvPr/>
        </p:nvCxnSpPr>
        <p:spPr>
          <a:xfrm>
            <a:off x="970244" y="7439095"/>
            <a:ext cx="56086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29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597C72-CD29-A172-3CB0-33824E4971C0}"/>
              </a:ext>
            </a:extLst>
          </p:cNvPr>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a:stretch/>
        </p:blipFill>
        <p:spPr>
          <a:xfrm>
            <a:off x="454025" y="471241"/>
            <a:ext cx="6648450" cy="9771309"/>
          </a:xfrm>
        </p:spPr>
      </p:pic>
    </p:spTree>
    <p:extLst>
      <p:ext uri="{BB962C8B-B14F-4D97-AF65-F5344CB8AC3E}">
        <p14:creationId xmlns:p14="http://schemas.microsoft.com/office/powerpoint/2010/main" val="118474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
  <p:tag name="ARTICULATE_PROJECT_OPEN" val="0"/>
</p:tagLst>
</file>

<file path=ppt/theme/theme1.xml><?xml version="1.0" encoding="utf-8"?>
<a:theme xmlns:a="http://schemas.openxmlformats.org/drawingml/2006/main" name="LIGHT">
  <a:themeElements>
    <a:clrScheme name="Covivio">
      <a:dk1>
        <a:srgbClr val="10171E"/>
      </a:dk1>
      <a:lt1>
        <a:srgbClr val="FFFFFF"/>
      </a:lt1>
      <a:dk2>
        <a:srgbClr val="10171E"/>
      </a:dk2>
      <a:lt2>
        <a:srgbClr val="10171E"/>
      </a:lt2>
      <a:accent1>
        <a:srgbClr val="003BA5"/>
      </a:accent1>
      <a:accent2>
        <a:srgbClr val="FF5C3C"/>
      </a:accent2>
      <a:accent3>
        <a:srgbClr val="575D61"/>
      </a:accent3>
      <a:accent4>
        <a:srgbClr val="94AAD0"/>
      </a:accent4>
      <a:accent5>
        <a:srgbClr val="FEAD9E"/>
      </a:accent5>
      <a:accent6>
        <a:srgbClr val="C1C6C8"/>
      </a:accent6>
      <a:hlink>
        <a:srgbClr val="003BA5"/>
      </a:hlink>
      <a:folHlink>
        <a:srgbClr val="FF5C3C"/>
      </a:folHlink>
    </a:clrScheme>
    <a:fontScheme name="Custom 11">
      <a:majorFont>
        <a:latin typeface="Gilroy"/>
        <a:ea typeface=""/>
        <a:cs typeface=""/>
      </a:majorFont>
      <a:minorFont>
        <a:latin typeface="Gilro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vivio_20220902" id="{936B8A02-8099-46E9-AFAC-2EEC1BBF80E9}" vid="{4AFEDF79-D74D-44A3-8F10-BE3C7F7294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376964f-c80c-4d20-9d4c-5f2d74ed5a9f">
      <Terms xmlns="http://schemas.microsoft.com/office/infopath/2007/PartnerControls"/>
    </lcf76f155ced4ddcb4097134ff3c332f>
    <TaxCatchAll xmlns="2b1790c3-4233-4e32-b3ec-262837a2c2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F41EBC92AF46942881C8924DE0A60DB" ma:contentTypeVersion="16" ma:contentTypeDescription="Ein neues Dokument erstellen." ma:contentTypeScope="" ma:versionID="704ecd45e86566b82e94df6c6473f6f2">
  <xsd:schema xmlns:xsd="http://www.w3.org/2001/XMLSchema" xmlns:xs="http://www.w3.org/2001/XMLSchema" xmlns:p="http://schemas.microsoft.com/office/2006/metadata/properties" xmlns:ns2="6376964f-c80c-4d20-9d4c-5f2d74ed5a9f" xmlns:ns3="2b1790c3-4233-4e32-b3ec-262837a2c22b" targetNamespace="http://schemas.microsoft.com/office/2006/metadata/properties" ma:root="true" ma:fieldsID="9637985f503b81fa22f6351c34b2e313" ns2:_="" ns3:_="">
    <xsd:import namespace="6376964f-c80c-4d20-9d4c-5f2d74ed5a9f"/>
    <xsd:import namespace="2b1790c3-4233-4e32-b3ec-262837a2c2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TaxCatchAll" minOccurs="0"/>
                <xsd:element ref="ns2:MediaServiceGenerationTime" minOccurs="0"/>
                <xsd:element ref="ns2:MediaServiceEventHashCode" minOccurs="0"/>
                <xsd:element ref="ns2:lcf76f155ced4ddcb4097134ff3c332f"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76964f-c80c-4d20-9d4c-5f2d74ed5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69393a60-78d7-4cae-a8d8-6e6a8a8936a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1790c3-4233-4e32-b3ec-262837a2c22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118043-67ad-4178-91aa-03d8e90f44f7}" ma:internalName="TaxCatchAll" ma:showField="CatchAllData" ma:web="2b1790c3-4233-4e32-b3ec-262837a2c22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F4E41-9479-4921-B790-945C42561C76}">
  <ds:schemaRefs>
    <ds:schemaRef ds:uri="2b1790c3-4233-4e32-b3ec-262837a2c22b"/>
    <ds:schemaRef ds:uri="6376964f-c80c-4d20-9d4c-5f2d74ed5a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54625F-CCFA-41E2-B08A-9834E922245E}">
  <ds:schemaRefs>
    <ds:schemaRef ds:uri="http://schemas.microsoft.com/sharepoint/v3/contenttype/forms"/>
  </ds:schemaRefs>
</ds:datastoreItem>
</file>

<file path=customXml/itemProps3.xml><?xml version="1.0" encoding="utf-8"?>
<ds:datastoreItem xmlns:ds="http://schemas.openxmlformats.org/officeDocument/2006/customXml" ds:itemID="{31AC5EBA-D168-40F0-AF5B-6A588141C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76964f-c80c-4d20-9d4c-5f2d74ed5a9f"/>
    <ds:schemaRef ds:uri="2b1790c3-4233-4e32-b3ec-262837a2c2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250218_City Gate_Exposé</Template>
  <TotalTime>0</TotalTime>
  <Words>1569</Words>
  <Application>Microsoft Office PowerPoint</Application>
  <PresentationFormat>Benutzerdefiniert</PresentationFormat>
  <Paragraphs>128</Paragraphs>
  <Slides>16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16</vt:i4>
      </vt:variant>
    </vt:vector>
  </HeadingPairs>
  <TitlesOfParts>
    <vt:vector size="22" baseType="lpstr">
      <vt:lpstr>Gilroy Bold</vt:lpstr>
      <vt:lpstr>Gilroy-Light</vt:lpstr>
      <vt:lpstr>Gilroy</vt:lpstr>
      <vt:lpstr>Calibri</vt:lpstr>
      <vt:lpstr>Arial</vt:lpstr>
      <vt:lpstr>LIGHT</vt:lpstr>
      <vt:lpstr> City gate</vt:lpstr>
      <vt:lpstr>gebäUde</vt:lpstr>
      <vt:lpstr>PowerPoint-Präsentation</vt:lpstr>
      <vt:lpstr>PowerPoint-Präsentation</vt:lpstr>
      <vt:lpstr>PowerPoint-Präsentation</vt:lpstr>
      <vt:lpstr>Fakten</vt:lpstr>
      <vt:lpstr>PowerPoint-Präsentation</vt:lpstr>
      <vt:lpstr>We love</vt:lpstr>
      <vt:lpstr>PowerPoint-Präsentation</vt:lpstr>
      <vt:lpstr>Lage</vt:lpstr>
      <vt:lpstr>PowerPoint-Präsentation</vt:lpstr>
      <vt:lpstr>PowerPoint-Präsentation</vt:lpstr>
      <vt:lpstr>PowerPoint-Präsentation</vt:lpstr>
      <vt:lpstr>PowerPoint-Präsentation</vt:lpstr>
      <vt:lpstr>Kontakt</vt:lpstr>
      <vt:lpstr>PowerPoint-Präsentation</vt:lpstr>
    </vt:vector>
  </TitlesOfParts>
  <Company>COVIVIO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Martens Leyla</dc:creator>
  <cp:lastModifiedBy>Martens Leyla</cp:lastModifiedBy>
  <cp:revision>1</cp:revision>
  <dcterms:created xsi:type="dcterms:W3CDTF">2026-03-24T11:27:19Z</dcterms:created>
  <dcterms:modified xsi:type="dcterms:W3CDTF">2026-03-24T11:29:13Z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762FE109-B5D8-493E-BC35-AA27A89540C9</vt:lpwstr>
  </property>
  <property fmtid="{D5CDD505-2E9C-101B-9397-08002B2CF9AE}" pid="3" name="ArticulatePath">
    <vt:lpwstr>test123_Final</vt:lpwstr>
  </property>
  <property fmtid="{D5CDD505-2E9C-101B-9397-08002B2CF9AE}" pid="4" name="ContentTypeId">
    <vt:lpwstr>0x0101006F41EBC92AF46942881C8924DE0A60DB</vt:lpwstr>
  </property>
  <property fmtid="{D5CDD505-2E9C-101B-9397-08002B2CF9AE}" pid="5" name="MSIP_Label_077aa627-d1a4-4eaa-b141-103d796b5d86_Enabled">
    <vt:lpwstr>true</vt:lpwstr>
  </property>
  <property fmtid="{D5CDD505-2E9C-101B-9397-08002B2CF9AE}" pid="6" name="MSIP_Label_077aa627-d1a4-4eaa-b141-103d796b5d86_SetDate">
    <vt:lpwstr>2023-06-20T13:16:05Z</vt:lpwstr>
  </property>
  <property fmtid="{D5CDD505-2E9C-101B-9397-08002B2CF9AE}" pid="7" name="MSIP_Label_077aa627-d1a4-4eaa-b141-103d796b5d86_Method">
    <vt:lpwstr>Standard</vt:lpwstr>
  </property>
  <property fmtid="{D5CDD505-2E9C-101B-9397-08002B2CF9AE}" pid="8" name="MSIP_Label_077aa627-d1a4-4eaa-b141-103d796b5d86_Name">
    <vt:lpwstr>General</vt:lpwstr>
  </property>
  <property fmtid="{D5CDD505-2E9C-101B-9397-08002B2CF9AE}" pid="9" name="MSIP_Label_077aa627-d1a4-4eaa-b141-103d796b5d86_SiteId">
    <vt:lpwstr>3114ff20-4d82-49fd-919b-055ee9e276a7</vt:lpwstr>
  </property>
  <property fmtid="{D5CDD505-2E9C-101B-9397-08002B2CF9AE}" pid="10" name="MSIP_Label_077aa627-d1a4-4eaa-b141-103d796b5d86_ActionId">
    <vt:lpwstr>bc955ffb-ff30-42e8-afba-c92045af1dc3</vt:lpwstr>
  </property>
  <property fmtid="{D5CDD505-2E9C-101B-9397-08002B2CF9AE}" pid="11" name="MSIP_Label_077aa627-d1a4-4eaa-b141-103d796b5d86_ContentBits">
    <vt:lpwstr>0</vt:lpwstr>
  </property>
  <property fmtid="{D5CDD505-2E9C-101B-9397-08002B2CF9AE}" pid="12" name="Order">
    <vt:lpwstr>25200.0000000000</vt:lpwstr>
  </property>
  <property fmtid="{D5CDD505-2E9C-101B-9397-08002B2CF9AE}" pid="13" name="MediaServiceImageTags">
    <vt:lpwstr/>
  </property>
</Properties>
</file>